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67" r:id="rId2"/>
    <p:sldId id="257" r:id="rId3"/>
    <p:sldId id="262" r:id="rId4"/>
    <p:sldId id="268" r:id="rId5"/>
    <p:sldId id="269" r:id="rId6"/>
    <p:sldId id="270" r:id="rId7"/>
    <p:sldId id="258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84" r:id="rId22"/>
    <p:sldId id="266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5A21EF3-57DD-4DA5-92DA-832C31C616A2}" v="18" dt="2023-04-21T19:05:30.35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73" autoAdjust="0"/>
    <p:restoredTop sz="86784"/>
  </p:normalViewPr>
  <p:slideViewPr>
    <p:cSldViewPr snapToGrid="0" showGuides="1">
      <p:cViewPr varScale="1">
        <p:scale>
          <a:sx n="75" d="100"/>
          <a:sy n="75" d="100"/>
        </p:scale>
        <p:origin x="66" y="6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3" d="100"/>
          <a:sy n="83" d="100"/>
        </p:scale>
        <p:origin x="3636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ings, Marjolein" userId="f7a948d8-f898-4c99-a14f-52660befda72" providerId="ADAL" clId="{95A21EF3-57DD-4DA5-92DA-832C31C616A2}"/>
    <pc:docChg chg="custSel modSld sldOrd">
      <pc:chgData name="Elings, Marjolein" userId="f7a948d8-f898-4c99-a14f-52660befda72" providerId="ADAL" clId="{95A21EF3-57DD-4DA5-92DA-832C31C616A2}" dt="2023-04-21T19:05:44.215" v="337" actId="478"/>
      <pc:docMkLst>
        <pc:docMk/>
      </pc:docMkLst>
      <pc:sldChg chg="addSp modSp mod">
        <pc:chgData name="Elings, Marjolein" userId="f7a948d8-f898-4c99-a14f-52660befda72" providerId="ADAL" clId="{95A21EF3-57DD-4DA5-92DA-832C31C616A2}" dt="2023-04-21T18:53:14.022" v="49" actId="1076"/>
        <pc:sldMkLst>
          <pc:docMk/>
          <pc:sldMk cId="115203797" sldId="257"/>
        </pc:sldMkLst>
        <pc:spChg chg="mod">
          <ac:chgData name="Elings, Marjolein" userId="f7a948d8-f898-4c99-a14f-52660befda72" providerId="ADAL" clId="{95A21EF3-57DD-4DA5-92DA-832C31C616A2}" dt="2023-04-21T18:53:05.525" v="48" actId="2710"/>
          <ac:spMkLst>
            <pc:docMk/>
            <pc:sldMk cId="115203797" sldId="257"/>
            <ac:spMk id="4" creationId="{5A2D67AB-4EB0-4B69-B6E3-CE3A99B76A60}"/>
          </ac:spMkLst>
        </pc:spChg>
        <pc:spChg chg="mod">
          <ac:chgData name="Elings, Marjolein" userId="f7a948d8-f898-4c99-a14f-52660befda72" providerId="ADAL" clId="{95A21EF3-57DD-4DA5-92DA-832C31C616A2}" dt="2023-04-21T18:52:50.862" v="45" actId="1076"/>
          <ac:spMkLst>
            <pc:docMk/>
            <pc:sldMk cId="115203797" sldId="257"/>
            <ac:spMk id="5" creationId="{AAE301EB-4D79-430B-841F-5A8EC341F275}"/>
          </ac:spMkLst>
        </pc:spChg>
        <pc:picChg chg="add mod">
          <ac:chgData name="Elings, Marjolein" userId="f7a948d8-f898-4c99-a14f-52660befda72" providerId="ADAL" clId="{95A21EF3-57DD-4DA5-92DA-832C31C616A2}" dt="2023-04-21T18:53:14.022" v="49" actId="1076"/>
          <ac:picMkLst>
            <pc:docMk/>
            <pc:sldMk cId="115203797" sldId="257"/>
            <ac:picMk id="3" creationId="{739628AD-B42A-5776-16E6-FD1A44684F3C}"/>
          </ac:picMkLst>
        </pc:picChg>
      </pc:sldChg>
      <pc:sldChg chg="modSp mod ord">
        <pc:chgData name="Elings, Marjolein" userId="f7a948d8-f898-4c99-a14f-52660befda72" providerId="ADAL" clId="{95A21EF3-57DD-4DA5-92DA-832C31C616A2}" dt="2023-04-21T18:55:27.474" v="84" actId="6549"/>
        <pc:sldMkLst>
          <pc:docMk/>
          <pc:sldMk cId="2321744066" sldId="258"/>
        </pc:sldMkLst>
        <pc:spChg chg="mod">
          <ac:chgData name="Elings, Marjolein" userId="f7a948d8-f898-4c99-a14f-52660befda72" providerId="ADAL" clId="{95A21EF3-57DD-4DA5-92DA-832C31C616A2}" dt="2023-04-21T18:55:27.474" v="84" actId="6549"/>
          <ac:spMkLst>
            <pc:docMk/>
            <pc:sldMk cId="2321744066" sldId="258"/>
            <ac:spMk id="2" creationId="{03812B77-5F38-4154-B6B6-F756E162DC33}"/>
          </ac:spMkLst>
        </pc:spChg>
      </pc:sldChg>
      <pc:sldChg chg="addSp delSp modSp mod modNotesTx">
        <pc:chgData name="Elings, Marjolein" userId="f7a948d8-f898-4c99-a14f-52660befda72" providerId="ADAL" clId="{95A21EF3-57DD-4DA5-92DA-832C31C616A2}" dt="2023-04-21T18:53:44.097" v="57" actId="20577"/>
        <pc:sldMkLst>
          <pc:docMk/>
          <pc:sldMk cId="4169218104" sldId="262"/>
        </pc:sldMkLst>
        <pc:spChg chg="mod">
          <ac:chgData name="Elings, Marjolein" userId="f7a948d8-f898-4c99-a14f-52660befda72" providerId="ADAL" clId="{95A21EF3-57DD-4DA5-92DA-832C31C616A2}" dt="2023-04-21T18:53:44.097" v="57" actId="20577"/>
          <ac:spMkLst>
            <pc:docMk/>
            <pc:sldMk cId="4169218104" sldId="262"/>
            <ac:spMk id="6" creationId="{878BC5A2-41C5-4C3D-9CD3-92257146A57E}"/>
          </ac:spMkLst>
        </pc:spChg>
        <pc:picChg chg="add mod">
          <ac:chgData name="Elings, Marjolein" userId="f7a948d8-f898-4c99-a14f-52660befda72" providerId="ADAL" clId="{95A21EF3-57DD-4DA5-92DA-832C31C616A2}" dt="2023-04-21T18:53:41.445" v="55" actId="1076"/>
          <ac:picMkLst>
            <pc:docMk/>
            <pc:sldMk cId="4169218104" sldId="262"/>
            <ac:picMk id="2" creationId="{E4F7A232-EC17-985A-CCD4-79319CBAFB79}"/>
          </ac:picMkLst>
        </pc:picChg>
        <pc:picChg chg="del">
          <ac:chgData name="Elings, Marjolein" userId="f7a948d8-f898-4c99-a14f-52660befda72" providerId="ADAL" clId="{95A21EF3-57DD-4DA5-92DA-832C31C616A2}" dt="2023-04-21T18:53:24.740" v="51" actId="478"/>
          <ac:picMkLst>
            <pc:docMk/>
            <pc:sldMk cId="4169218104" sldId="262"/>
            <ac:picMk id="15" creationId="{AA360564-564F-2E0A-D17B-2E2ABFF0BAA9}"/>
          </ac:picMkLst>
        </pc:picChg>
      </pc:sldChg>
      <pc:sldChg chg="delSp mod">
        <pc:chgData name="Elings, Marjolein" userId="f7a948d8-f898-4c99-a14f-52660befda72" providerId="ADAL" clId="{95A21EF3-57DD-4DA5-92DA-832C31C616A2}" dt="2023-04-21T19:05:44.215" v="337" actId="478"/>
        <pc:sldMkLst>
          <pc:docMk/>
          <pc:sldMk cId="1028277029" sldId="266"/>
        </pc:sldMkLst>
        <pc:picChg chg="del">
          <ac:chgData name="Elings, Marjolein" userId="f7a948d8-f898-4c99-a14f-52660befda72" providerId="ADAL" clId="{95A21EF3-57DD-4DA5-92DA-832C31C616A2}" dt="2023-04-21T19:05:44.215" v="337" actId="478"/>
          <ac:picMkLst>
            <pc:docMk/>
            <pc:sldMk cId="1028277029" sldId="266"/>
            <ac:picMk id="6" creationId="{78D6DAB8-B900-FD42-0480-060098488661}"/>
          </ac:picMkLst>
        </pc:picChg>
      </pc:sldChg>
      <pc:sldChg chg="modNotesTx">
        <pc:chgData name="Elings, Marjolein" userId="f7a948d8-f898-4c99-a14f-52660befda72" providerId="ADAL" clId="{95A21EF3-57DD-4DA5-92DA-832C31C616A2}" dt="2023-04-21T18:49:13.718" v="0" actId="6549"/>
        <pc:sldMkLst>
          <pc:docMk/>
          <pc:sldMk cId="3271173268" sldId="267"/>
        </pc:sldMkLst>
      </pc:sldChg>
      <pc:sldChg chg="modSp mod">
        <pc:chgData name="Elings, Marjolein" userId="f7a948d8-f898-4c99-a14f-52660befda72" providerId="ADAL" clId="{95A21EF3-57DD-4DA5-92DA-832C31C616A2}" dt="2023-04-21T18:54:57.070" v="73" actId="14100"/>
        <pc:sldMkLst>
          <pc:docMk/>
          <pc:sldMk cId="193296826" sldId="268"/>
        </pc:sldMkLst>
        <pc:spChg chg="mod">
          <ac:chgData name="Elings, Marjolein" userId="f7a948d8-f898-4c99-a14f-52660befda72" providerId="ADAL" clId="{95A21EF3-57DD-4DA5-92DA-832C31C616A2}" dt="2023-04-21T18:54:57.070" v="73" actId="14100"/>
          <ac:spMkLst>
            <pc:docMk/>
            <pc:sldMk cId="193296826" sldId="268"/>
            <ac:spMk id="4" creationId="{B5153235-D48A-4704-8C0E-FAF44D06773E}"/>
          </ac:spMkLst>
        </pc:spChg>
        <pc:spChg chg="mod">
          <ac:chgData name="Elings, Marjolein" userId="f7a948d8-f898-4c99-a14f-52660befda72" providerId="ADAL" clId="{95A21EF3-57DD-4DA5-92DA-832C31C616A2}" dt="2023-04-21T18:54:21.531" v="65" actId="6549"/>
          <ac:spMkLst>
            <pc:docMk/>
            <pc:sldMk cId="193296826" sldId="268"/>
            <ac:spMk id="6" creationId="{878BC5A2-41C5-4C3D-9CD3-92257146A57E}"/>
          </ac:spMkLst>
        </pc:spChg>
        <pc:picChg chg="mod">
          <ac:chgData name="Elings, Marjolein" userId="f7a948d8-f898-4c99-a14f-52660befda72" providerId="ADAL" clId="{95A21EF3-57DD-4DA5-92DA-832C31C616A2}" dt="2023-04-21T18:54:40.517" v="70" actId="1076"/>
          <ac:picMkLst>
            <pc:docMk/>
            <pc:sldMk cId="193296826" sldId="268"/>
            <ac:picMk id="8" creationId="{F2D2565B-2C51-184C-4D5F-1CE950A422C6}"/>
          </ac:picMkLst>
        </pc:picChg>
      </pc:sldChg>
      <pc:sldChg chg="modSp mod">
        <pc:chgData name="Elings, Marjolein" userId="f7a948d8-f898-4c99-a14f-52660befda72" providerId="ADAL" clId="{95A21EF3-57DD-4DA5-92DA-832C31C616A2}" dt="2023-04-21T18:55:03.750" v="75" actId="20577"/>
        <pc:sldMkLst>
          <pc:docMk/>
          <pc:sldMk cId="2674105008" sldId="269"/>
        </pc:sldMkLst>
        <pc:spChg chg="mod">
          <ac:chgData name="Elings, Marjolein" userId="f7a948d8-f898-4c99-a14f-52660befda72" providerId="ADAL" clId="{95A21EF3-57DD-4DA5-92DA-832C31C616A2}" dt="2023-04-21T18:55:03.750" v="75" actId="20577"/>
          <ac:spMkLst>
            <pc:docMk/>
            <pc:sldMk cId="2674105008" sldId="269"/>
            <ac:spMk id="6" creationId="{878BC5A2-41C5-4C3D-9CD3-92257146A57E}"/>
          </ac:spMkLst>
        </pc:spChg>
      </pc:sldChg>
      <pc:sldChg chg="modSp mod">
        <pc:chgData name="Elings, Marjolein" userId="f7a948d8-f898-4c99-a14f-52660befda72" providerId="ADAL" clId="{95A21EF3-57DD-4DA5-92DA-832C31C616A2}" dt="2023-04-21T18:55:11.512" v="77" actId="20577"/>
        <pc:sldMkLst>
          <pc:docMk/>
          <pc:sldMk cId="813702291" sldId="270"/>
        </pc:sldMkLst>
        <pc:spChg chg="mod">
          <ac:chgData name="Elings, Marjolein" userId="f7a948d8-f898-4c99-a14f-52660befda72" providerId="ADAL" clId="{95A21EF3-57DD-4DA5-92DA-832C31C616A2}" dt="2023-04-21T18:55:11.512" v="77" actId="20577"/>
          <ac:spMkLst>
            <pc:docMk/>
            <pc:sldMk cId="813702291" sldId="270"/>
            <ac:spMk id="6" creationId="{878BC5A2-41C5-4C3D-9CD3-92257146A57E}"/>
          </ac:spMkLst>
        </pc:spChg>
      </pc:sldChg>
      <pc:sldChg chg="addSp delSp modSp mod modNotesTx">
        <pc:chgData name="Elings, Marjolein" userId="f7a948d8-f898-4c99-a14f-52660befda72" providerId="ADAL" clId="{95A21EF3-57DD-4DA5-92DA-832C31C616A2}" dt="2023-04-21T18:57:06.031" v="149" actId="20577"/>
        <pc:sldMkLst>
          <pc:docMk/>
          <pc:sldMk cId="1273823042" sldId="271"/>
        </pc:sldMkLst>
        <pc:spChg chg="mod">
          <ac:chgData name="Elings, Marjolein" userId="f7a948d8-f898-4c99-a14f-52660befda72" providerId="ADAL" clId="{95A21EF3-57DD-4DA5-92DA-832C31C616A2}" dt="2023-04-21T18:55:45.878" v="89" actId="20577"/>
          <ac:spMkLst>
            <pc:docMk/>
            <pc:sldMk cId="1273823042" sldId="271"/>
            <ac:spMk id="4" creationId="{B5153235-D48A-4704-8C0E-FAF44D06773E}"/>
          </ac:spMkLst>
        </pc:spChg>
        <pc:spChg chg="mod">
          <ac:chgData name="Elings, Marjolein" userId="f7a948d8-f898-4c99-a14f-52660befda72" providerId="ADAL" clId="{95A21EF3-57DD-4DA5-92DA-832C31C616A2}" dt="2023-04-21T18:57:06.031" v="149" actId="20577"/>
          <ac:spMkLst>
            <pc:docMk/>
            <pc:sldMk cId="1273823042" sldId="271"/>
            <ac:spMk id="6" creationId="{878BC5A2-41C5-4C3D-9CD3-92257146A57E}"/>
          </ac:spMkLst>
        </pc:spChg>
        <pc:picChg chg="add mod">
          <ac:chgData name="Elings, Marjolein" userId="f7a948d8-f898-4c99-a14f-52660befda72" providerId="ADAL" clId="{95A21EF3-57DD-4DA5-92DA-832C31C616A2}" dt="2023-04-21T18:56:08.598" v="96" actId="1076"/>
          <ac:picMkLst>
            <pc:docMk/>
            <pc:sldMk cId="1273823042" sldId="271"/>
            <ac:picMk id="2" creationId="{98013192-C7A2-C413-A3EC-092CE4D652D9}"/>
          </ac:picMkLst>
        </pc:picChg>
        <pc:picChg chg="del">
          <ac:chgData name="Elings, Marjolein" userId="f7a948d8-f898-4c99-a14f-52660befda72" providerId="ADAL" clId="{95A21EF3-57DD-4DA5-92DA-832C31C616A2}" dt="2023-04-21T18:55:50.776" v="92" actId="478"/>
          <ac:picMkLst>
            <pc:docMk/>
            <pc:sldMk cId="1273823042" sldId="271"/>
            <ac:picMk id="9" creationId="{79DEF34C-887F-F273-3C66-226BC62F5643}"/>
          </ac:picMkLst>
        </pc:picChg>
      </pc:sldChg>
      <pc:sldChg chg="addSp delSp modSp mod modNotesTx">
        <pc:chgData name="Elings, Marjolein" userId="f7a948d8-f898-4c99-a14f-52660befda72" providerId="ADAL" clId="{95A21EF3-57DD-4DA5-92DA-832C31C616A2}" dt="2023-04-21T18:56:48.557" v="112" actId="1076"/>
        <pc:sldMkLst>
          <pc:docMk/>
          <pc:sldMk cId="866860304" sldId="272"/>
        </pc:sldMkLst>
        <pc:spChg chg="mod">
          <ac:chgData name="Elings, Marjolein" userId="f7a948d8-f898-4c99-a14f-52660befda72" providerId="ADAL" clId="{95A21EF3-57DD-4DA5-92DA-832C31C616A2}" dt="2023-04-21T18:56:22.392" v="106" actId="20577"/>
          <ac:spMkLst>
            <pc:docMk/>
            <pc:sldMk cId="866860304" sldId="272"/>
            <ac:spMk id="6" creationId="{878BC5A2-41C5-4C3D-9CD3-92257146A57E}"/>
          </ac:spMkLst>
        </pc:spChg>
        <pc:picChg chg="add mod">
          <ac:chgData name="Elings, Marjolein" userId="f7a948d8-f898-4c99-a14f-52660befda72" providerId="ADAL" clId="{95A21EF3-57DD-4DA5-92DA-832C31C616A2}" dt="2023-04-21T18:56:48.557" v="112" actId="1076"/>
          <ac:picMkLst>
            <pc:docMk/>
            <pc:sldMk cId="866860304" sldId="272"/>
            <ac:picMk id="2" creationId="{B545BE4B-CE7B-D0CC-1331-F6CFB1BAC88A}"/>
          </ac:picMkLst>
        </pc:picChg>
        <pc:picChg chg="del">
          <ac:chgData name="Elings, Marjolein" userId="f7a948d8-f898-4c99-a14f-52660befda72" providerId="ADAL" clId="{95A21EF3-57DD-4DA5-92DA-832C31C616A2}" dt="2023-04-21T18:56:24.656" v="107" actId="478"/>
          <ac:picMkLst>
            <pc:docMk/>
            <pc:sldMk cId="866860304" sldId="272"/>
            <ac:picMk id="9" creationId="{CA8B7A3B-02E8-1BA7-DE24-3338D9167C4C}"/>
          </ac:picMkLst>
        </pc:picChg>
      </pc:sldChg>
      <pc:sldChg chg="modSp mod modNotesTx">
        <pc:chgData name="Elings, Marjolein" userId="f7a948d8-f898-4c99-a14f-52660befda72" providerId="ADAL" clId="{95A21EF3-57DD-4DA5-92DA-832C31C616A2}" dt="2023-04-21T18:57:20.763" v="160" actId="6549"/>
        <pc:sldMkLst>
          <pc:docMk/>
          <pc:sldMk cId="299009207" sldId="273"/>
        </pc:sldMkLst>
        <pc:spChg chg="mod">
          <ac:chgData name="Elings, Marjolein" userId="f7a948d8-f898-4c99-a14f-52660befda72" providerId="ADAL" clId="{95A21EF3-57DD-4DA5-92DA-832C31C616A2}" dt="2023-04-21T18:57:16.373" v="159" actId="6549"/>
          <ac:spMkLst>
            <pc:docMk/>
            <pc:sldMk cId="299009207" sldId="273"/>
            <ac:spMk id="6" creationId="{878BC5A2-41C5-4C3D-9CD3-92257146A57E}"/>
          </ac:spMkLst>
        </pc:spChg>
      </pc:sldChg>
      <pc:sldChg chg="addSp delSp modSp mod modNotesTx">
        <pc:chgData name="Elings, Marjolein" userId="f7a948d8-f898-4c99-a14f-52660befda72" providerId="ADAL" clId="{95A21EF3-57DD-4DA5-92DA-832C31C616A2}" dt="2023-04-21T18:58:08.236" v="176" actId="1076"/>
        <pc:sldMkLst>
          <pc:docMk/>
          <pc:sldMk cId="3931996438" sldId="274"/>
        </pc:sldMkLst>
        <pc:spChg chg="mod">
          <ac:chgData name="Elings, Marjolein" userId="f7a948d8-f898-4c99-a14f-52660befda72" providerId="ADAL" clId="{95A21EF3-57DD-4DA5-92DA-832C31C616A2}" dt="2023-04-21T18:58:05.463" v="175" actId="1076"/>
          <ac:spMkLst>
            <pc:docMk/>
            <pc:sldMk cId="3931996438" sldId="274"/>
            <ac:spMk id="4" creationId="{B5153235-D48A-4704-8C0E-FAF44D06773E}"/>
          </ac:spMkLst>
        </pc:spChg>
        <pc:spChg chg="mod">
          <ac:chgData name="Elings, Marjolein" userId="f7a948d8-f898-4c99-a14f-52660befda72" providerId="ADAL" clId="{95A21EF3-57DD-4DA5-92DA-832C31C616A2}" dt="2023-04-21T18:57:35.142" v="171" actId="6549"/>
          <ac:spMkLst>
            <pc:docMk/>
            <pc:sldMk cId="3931996438" sldId="274"/>
            <ac:spMk id="6" creationId="{878BC5A2-41C5-4C3D-9CD3-92257146A57E}"/>
          </ac:spMkLst>
        </pc:spChg>
        <pc:picChg chg="add mod">
          <ac:chgData name="Elings, Marjolein" userId="f7a948d8-f898-4c99-a14f-52660befda72" providerId="ADAL" clId="{95A21EF3-57DD-4DA5-92DA-832C31C616A2}" dt="2023-04-21T18:58:08.236" v="176" actId="1076"/>
          <ac:picMkLst>
            <pc:docMk/>
            <pc:sldMk cId="3931996438" sldId="274"/>
            <ac:picMk id="2" creationId="{4BC9B555-E9E3-1CF7-B170-35B90A786288}"/>
          </ac:picMkLst>
        </pc:picChg>
        <pc:picChg chg="del">
          <ac:chgData name="Elings, Marjolein" userId="f7a948d8-f898-4c99-a14f-52660befda72" providerId="ADAL" clId="{95A21EF3-57DD-4DA5-92DA-832C31C616A2}" dt="2023-04-21T18:57:58.464" v="173" actId="478"/>
          <ac:picMkLst>
            <pc:docMk/>
            <pc:sldMk cId="3931996438" sldId="274"/>
            <ac:picMk id="8" creationId="{5641A154-3F3F-11BC-A1E2-226342B48981}"/>
          </ac:picMkLst>
        </pc:picChg>
      </pc:sldChg>
      <pc:sldChg chg="addSp delSp modSp mod modNotesTx">
        <pc:chgData name="Elings, Marjolein" userId="f7a948d8-f898-4c99-a14f-52660befda72" providerId="ADAL" clId="{95A21EF3-57DD-4DA5-92DA-832C31C616A2}" dt="2023-04-21T18:58:45.621" v="193" actId="1076"/>
        <pc:sldMkLst>
          <pc:docMk/>
          <pc:sldMk cId="1619714020" sldId="275"/>
        </pc:sldMkLst>
        <pc:spChg chg="mod">
          <ac:chgData name="Elings, Marjolein" userId="f7a948d8-f898-4c99-a14f-52660befda72" providerId="ADAL" clId="{95A21EF3-57DD-4DA5-92DA-832C31C616A2}" dt="2023-04-21T18:58:22.597" v="187" actId="6549"/>
          <ac:spMkLst>
            <pc:docMk/>
            <pc:sldMk cId="1619714020" sldId="275"/>
            <ac:spMk id="6" creationId="{878BC5A2-41C5-4C3D-9CD3-92257146A57E}"/>
          </ac:spMkLst>
        </pc:spChg>
        <pc:picChg chg="add mod">
          <ac:chgData name="Elings, Marjolein" userId="f7a948d8-f898-4c99-a14f-52660befda72" providerId="ADAL" clId="{95A21EF3-57DD-4DA5-92DA-832C31C616A2}" dt="2023-04-21T18:58:45.621" v="193" actId="1076"/>
          <ac:picMkLst>
            <pc:docMk/>
            <pc:sldMk cId="1619714020" sldId="275"/>
            <ac:picMk id="2" creationId="{F53F454C-B765-14BD-A50E-B0E1F474AAE9}"/>
          </ac:picMkLst>
        </pc:picChg>
        <pc:picChg chg="del">
          <ac:chgData name="Elings, Marjolein" userId="f7a948d8-f898-4c99-a14f-52660befda72" providerId="ADAL" clId="{95A21EF3-57DD-4DA5-92DA-832C31C616A2}" dt="2023-04-21T18:58:27.661" v="188" actId="478"/>
          <ac:picMkLst>
            <pc:docMk/>
            <pc:sldMk cId="1619714020" sldId="275"/>
            <ac:picMk id="8" creationId="{5641A154-3F3F-11BC-A1E2-226342B48981}"/>
          </ac:picMkLst>
        </pc:picChg>
      </pc:sldChg>
      <pc:sldChg chg="addSp delSp modSp mod modNotesTx">
        <pc:chgData name="Elings, Marjolein" userId="f7a948d8-f898-4c99-a14f-52660befda72" providerId="ADAL" clId="{95A21EF3-57DD-4DA5-92DA-832C31C616A2}" dt="2023-04-21T18:59:29.597" v="213" actId="1076"/>
        <pc:sldMkLst>
          <pc:docMk/>
          <pc:sldMk cId="3198123875" sldId="276"/>
        </pc:sldMkLst>
        <pc:spChg chg="mod">
          <ac:chgData name="Elings, Marjolein" userId="f7a948d8-f898-4c99-a14f-52660befda72" providerId="ADAL" clId="{95A21EF3-57DD-4DA5-92DA-832C31C616A2}" dt="2023-04-21T18:59:03.582" v="206" actId="20577"/>
          <ac:spMkLst>
            <pc:docMk/>
            <pc:sldMk cId="3198123875" sldId="276"/>
            <ac:spMk id="6" creationId="{878BC5A2-41C5-4C3D-9CD3-92257146A57E}"/>
          </ac:spMkLst>
        </pc:spChg>
        <pc:picChg chg="add mod">
          <ac:chgData name="Elings, Marjolein" userId="f7a948d8-f898-4c99-a14f-52660befda72" providerId="ADAL" clId="{95A21EF3-57DD-4DA5-92DA-832C31C616A2}" dt="2023-04-21T18:59:29.597" v="213" actId="1076"/>
          <ac:picMkLst>
            <pc:docMk/>
            <pc:sldMk cId="3198123875" sldId="276"/>
            <ac:picMk id="2" creationId="{BC4526FC-3E73-C075-327F-837A59A2E1C3}"/>
          </ac:picMkLst>
        </pc:picChg>
        <pc:picChg chg="del">
          <ac:chgData name="Elings, Marjolein" userId="f7a948d8-f898-4c99-a14f-52660befda72" providerId="ADAL" clId="{95A21EF3-57DD-4DA5-92DA-832C31C616A2}" dt="2023-04-21T18:58:53.144" v="194" actId="478"/>
          <ac:picMkLst>
            <pc:docMk/>
            <pc:sldMk cId="3198123875" sldId="276"/>
            <ac:picMk id="8" creationId="{299930F8-1C9C-6D1D-8B55-0AC2AC0936CB}"/>
          </ac:picMkLst>
        </pc:picChg>
      </pc:sldChg>
      <pc:sldChg chg="addSp delSp modSp mod modNotesTx">
        <pc:chgData name="Elings, Marjolein" userId="f7a948d8-f898-4c99-a14f-52660befda72" providerId="ADAL" clId="{95A21EF3-57DD-4DA5-92DA-832C31C616A2}" dt="2023-04-21T19:00:56.869" v="234" actId="1076"/>
        <pc:sldMkLst>
          <pc:docMk/>
          <pc:sldMk cId="3614409411" sldId="277"/>
        </pc:sldMkLst>
        <pc:spChg chg="mod">
          <ac:chgData name="Elings, Marjolein" userId="f7a948d8-f898-4c99-a14f-52660befda72" providerId="ADAL" clId="{95A21EF3-57DD-4DA5-92DA-832C31C616A2}" dt="2023-04-21T19:00:44.271" v="230" actId="1076"/>
          <ac:spMkLst>
            <pc:docMk/>
            <pc:sldMk cId="3614409411" sldId="277"/>
            <ac:spMk id="4" creationId="{B5153235-D48A-4704-8C0E-FAF44D06773E}"/>
          </ac:spMkLst>
        </pc:spChg>
        <pc:spChg chg="mod">
          <ac:chgData name="Elings, Marjolein" userId="f7a948d8-f898-4c99-a14f-52660befda72" providerId="ADAL" clId="{95A21EF3-57DD-4DA5-92DA-832C31C616A2}" dt="2023-04-21T18:59:39.533" v="223" actId="6549"/>
          <ac:spMkLst>
            <pc:docMk/>
            <pc:sldMk cId="3614409411" sldId="277"/>
            <ac:spMk id="6" creationId="{878BC5A2-41C5-4C3D-9CD3-92257146A57E}"/>
          </ac:spMkLst>
        </pc:spChg>
        <pc:spChg chg="mod">
          <ac:chgData name="Elings, Marjolein" userId="f7a948d8-f898-4c99-a14f-52660befda72" providerId="ADAL" clId="{95A21EF3-57DD-4DA5-92DA-832C31C616A2}" dt="2023-04-21T18:59:52.238" v="225" actId="14100"/>
          <ac:spMkLst>
            <pc:docMk/>
            <pc:sldMk cId="3614409411" sldId="277"/>
            <ac:spMk id="13" creationId="{60F104A0-7F31-E09D-2473-4DA8C225CE6C}"/>
          </ac:spMkLst>
        </pc:spChg>
        <pc:picChg chg="add mod">
          <ac:chgData name="Elings, Marjolein" userId="f7a948d8-f898-4c99-a14f-52660befda72" providerId="ADAL" clId="{95A21EF3-57DD-4DA5-92DA-832C31C616A2}" dt="2023-04-21T19:00:56.869" v="234" actId="1076"/>
          <ac:picMkLst>
            <pc:docMk/>
            <pc:sldMk cId="3614409411" sldId="277"/>
            <ac:picMk id="2" creationId="{D5284CE3-F032-0F98-A02D-0EA8F4207BC0}"/>
          </ac:picMkLst>
        </pc:picChg>
        <pc:picChg chg="del">
          <ac:chgData name="Elings, Marjolein" userId="f7a948d8-f898-4c99-a14f-52660befda72" providerId="ADAL" clId="{95A21EF3-57DD-4DA5-92DA-832C31C616A2}" dt="2023-04-21T18:59:55.758" v="226" actId="478"/>
          <ac:picMkLst>
            <pc:docMk/>
            <pc:sldMk cId="3614409411" sldId="277"/>
            <ac:picMk id="9" creationId="{BB93556E-45B7-E041-637E-390D93EDD738}"/>
          </ac:picMkLst>
        </pc:picChg>
      </pc:sldChg>
      <pc:sldChg chg="addSp delSp modSp mod modNotesTx">
        <pc:chgData name="Elings, Marjolein" userId="f7a948d8-f898-4c99-a14f-52660befda72" providerId="ADAL" clId="{95A21EF3-57DD-4DA5-92DA-832C31C616A2}" dt="2023-04-21T19:01:56.894" v="256" actId="1076"/>
        <pc:sldMkLst>
          <pc:docMk/>
          <pc:sldMk cId="1521507331" sldId="278"/>
        </pc:sldMkLst>
        <pc:spChg chg="mod">
          <ac:chgData name="Elings, Marjolein" userId="f7a948d8-f898-4c99-a14f-52660befda72" providerId="ADAL" clId="{95A21EF3-57DD-4DA5-92DA-832C31C616A2}" dt="2023-04-21T19:01:27.533" v="248" actId="1076"/>
          <ac:spMkLst>
            <pc:docMk/>
            <pc:sldMk cId="1521507331" sldId="278"/>
            <ac:spMk id="4" creationId="{B5153235-D48A-4704-8C0E-FAF44D06773E}"/>
          </ac:spMkLst>
        </pc:spChg>
        <pc:spChg chg="mod">
          <ac:chgData name="Elings, Marjolein" userId="f7a948d8-f898-4c99-a14f-52660befda72" providerId="ADAL" clId="{95A21EF3-57DD-4DA5-92DA-832C31C616A2}" dt="2023-04-21T19:01:11.397" v="244" actId="20577"/>
          <ac:spMkLst>
            <pc:docMk/>
            <pc:sldMk cId="1521507331" sldId="278"/>
            <ac:spMk id="6" creationId="{878BC5A2-41C5-4C3D-9CD3-92257146A57E}"/>
          </ac:spMkLst>
        </pc:spChg>
        <pc:spChg chg="mod">
          <ac:chgData name="Elings, Marjolein" userId="f7a948d8-f898-4c99-a14f-52660befda72" providerId="ADAL" clId="{95A21EF3-57DD-4DA5-92DA-832C31C616A2}" dt="2023-04-21T19:01:22.534" v="247" actId="14100"/>
          <ac:spMkLst>
            <pc:docMk/>
            <pc:sldMk cId="1521507331" sldId="278"/>
            <ac:spMk id="13" creationId="{60F104A0-7F31-E09D-2473-4DA8C225CE6C}"/>
          </ac:spMkLst>
        </pc:spChg>
        <pc:picChg chg="add mod">
          <ac:chgData name="Elings, Marjolein" userId="f7a948d8-f898-4c99-a14f-52660befda72" providerId="ADAL" clId="{95A21EF3-57DD-4DA5-92DA-832C31C616A2}" dt="2023-04-21T19:01:56.894" v="256" actId="1076"/>
          <ac:picMkLst>
            <pc:docMk/>
            <pc:sldMk cId="1521507331" sldId="278"/>
            <ac:picMk id="2" creationId="{22C2E87D-6C3B-96AD-354B-12D9A98A7C32}"/>
          </ac:picMkLst>
        </pc:picChg>
        <pc:picChg chg="del">
          <ac:chgData name="Elings, Marjolein" userId="f7a948d8-f898-4c99-a14f-52660befda72" providerId="ADAL" clId="{95A21EF3-57DD-4DA5-92DA-832C31C616A2}" dt="2023-04-21T19:01:29.496" v="249" actId="478"/>
          <ac:picMkLst>
            <pc:docMk/>
            <pc:sldMk cId="1521507331" sldId="278"/>
            <ac:picMk id="9" creationId="{BB93556E-45B7-E041-637E-390D93EDD738}"/>
          </ac:picMkLst>
        </pc:picChg>
      </pc:sldChg>
      <pc:sldChg chg="addSp delSp modSp mod modNotesTx">
        <pc:chgData name="Elings, Marjolein" userId="f7a948d8-f898-4c99-a14f-52660befda72" providerId="ADAL" clId="{95A21EF3-57DD-4DA5-92DA-832C31C616A2}" dt="2023-04-21T19:03:01.389" v="279" actId="14100"/>
        <pc:sldMkLst>
          <pc:docMk/>
          <pc:sldMk cId="1713033005" sldId="279"/>
        </pc:sldMkLst>
        <pc:spChg chg="mod">
          <ac:chgData name="Elings, Marjolein" userId="f7a948d8-f898-4c99-a14f-52660befda72" providerId="ADAL" clId="{95A21EF3-57DD-4DA5-92DA-832C31C616A2}" dt="2023-04-21T19:03:01.389" v="279" actId="14100"/>
          <ac:spMkLst>
            <pc:docMk/>
            <pc:sldMk cId="1713033005" sldId="279"/>
            <ac:spMk id="4" creationId="{B5153235-D48A-4704-8C0E-FAF44D06773E}"/>
          </ac:spMkLst>
        </pc:spChg>
        <pc:spChg chg="mod">
          <ac:chgData name="Elings, Marjolein" userId="f7a948d8-f898-4c99-a14f-52660befda72" providerId="ADAL" clId="{95A21EF3-57DD-4DA5-92DA-832C31C616A2}" dt="2023-04-21T19:02:10.415" v="267" actId="6549"/>
          <ac:spMkLst>
            <pc:docMk/>
            <pc:sldMk cId="1713033005" sldId="279"/>
            <ac:spMk id="6" creationId="{878BC5A2-41C5-4C3D-9CD3-92257146A57E}"/>
          </ac:spMkLst>
        </pc:spChg>
        <pc:picChg chg="add mod">
          <ac:chgData name="Elings, Marjolein" userId="f7a948d8-f898-4c99-a14f-52660befda72" providerId="ADAL" clId="{95A21EF3-57DD-4DA5-92DA-832C31C616A2}" dt="2023-04-21T19:02:58.334" v="278" actId="1076"/>
          <ac:picMkLst>
            <pc:docMk/>
            <pc:sldMk cId="1713033005" sldId="279"/>
            <ac:picMk id="2" creationId="{AAAB6878-E7F6-09EF-069A-97B200BFF05E}"/>
          </ac:picMkLst>
        </pc:picChg>
        <pc:picChg chg="del">
          <ac:chgData name="Elings, Marjolein" userId="f7a948d8-f898-4c99-a14f-52660befda72" providerId="ADAL" clId="{95A21EF3-57DD-4DA5-92DA-832C31C616A2}" dt="2023-04-21T19:02:25.159" v="272" actId="478"/>
          <ac:picMkLst>
            <pc:docMk/>
            <pc:sldMk cId="1713033005" sldId="279"/>
            <ac:picMk id="8" creationId="{896CAFE3-2CB8-0936-2F3D-E790622B1B73}"/>
          </ac:picMkLst>
        </pc:picChg>
      </pc:sldChg>
      <pc:sldChg chg="addSp delSp modSp mod modNotesTx">
        <pc:chgData name="Elings, Marjolein" userId="f7a948d8-f898-4c99-a14f-52660befda72" providerId="ADAL" clId="{95A21EF3-57DD-4DA5-92DA-832C31C616A2}" dt="2023-04-21T19:04:04.438" v="299" actId="1076"/>
        <pc:sldMkLst>
          <pc:docMk/>
          <pc:sldMk cId="3856760069" sldId="280"/>
        </pc:sldMkLst>
        <pc:spChg chg="mod">
          <ac:chgData name="Elings, Marjolein" userId="f7a948d8-f898-4c99-a14f-52660befda72" providerId="ADAL" clId="{95A21EF3-57DD-4DA5-92DA-832C31C616A2}" dt="2023-04-21T19:04:04.438" v="299" actId="1076"/>
          <ac:spMkLst>
            <pc:docMk/>
            <pc:sldMk cId="3856760069" sldId="280"/>
            <ac:spMk id="4" creationId="{B5153235-D48A-4704-8C0E-FAF44D06773E}"/>
          </ac:spMkLst>
        </pc:spChg>
        <pc:spChg chg="mod">
          <ac:chgData name="Elings, Marjolein" userId="f7a948d8-f898-4c99-a14f-52660befda72" providerId="ADAL" clId="{95A21EF3-57DD-4DA5-92DA-832C31C616A2}" dt="2023-04-21T19:03:20.918" v="290" actId="6549"/>
          <ac:spMkLst>
            <pc:docMk/>
            <pc:sldMk cId="3856760069" sldId="280"/>
            <ac:spMk id="6" creationId="{878BC5A2-41C5-4C3D-9CD3-92257146A57E}"/>
          </ac:spMkLst>
        </pc:spChg>
        <pc:picChg chg="add mod">
          <ac:chgData name="Elings, Marjolein" userId="f7a948d8-f898-4c99-a14f-52660befda72" providerId="ADAL" clId="{95A21EF3-57DD-4DA5-92DA-832C31C616A2}" dt="2023-04-21T19:03:48.406" v="296" actId="1076"/>
          <ac:picMkLst>
            <pc:docMk/>
            <pc:sldMk cId="3856760069" sldId="280"/>
            <ac:picMk id="2" creationId="{F4123AF0-83DD-53E0-4B76-47804411F640}"/>
          </ac:picMkLst>
        </pc:picChg>
        <pc:picChg chg="del">
          <ac:chgData name="Elings, Marjolein" userId="f7a948d8-f898-4c99-a14f-52660befda72" providerId="ADAL" clId="{95A21EF3-57DD-4DA5-92DA-832C31C616A2}" dt="2023-04-21T19:03:13.405" v="280" actId="478"/>
          <ac:picMkLst>
            <pc:docMk/>
            <pc:sldMk cId="3856760069" sldId="280"/>
            <ac:picMk id="9" creationId="{4E9893B0-8925-A48F-1B44-135DD910526A}"/>
          </ac:picMkLst>
        </pc:picChg>
      </pc:sldChg>
      <pc:sldChg chg="addSp delSp modSp mod modNotesTx">
        <pc:chgData name="Elings, Marjolein" userId="f7a948d8-f898-4c99-a14f-52660befda72" providerId="ADAL" clId="{95A21EF3-57DD-4DA5-92DA-832C31C616A2}" dt="2023-04-21T19:04:50.814" v="317" actId="1076"/>
        <pc:sldMkLst>
          <pc:docMk/>
          <pc:sldMk cId="2669268365" sldId="281"/>
        </pc:sldMkLst>
        <pc:spChg chg="mod">
          <ac:chgData name="Elings, Marjolein" userId="f7a948d8-f898-4c99-a14f-52660befda72" providerId="ADAL" clId="{95A21EF3-57DD-4DA5-92DA-832C31C616A2}" dt="2023-04-21T19:04:32.046" v="312" actId="1076"/>
          <ac:spMkLst>
            <pc:docMk/>
            <pc:sldMk cId="2669268365" sldId="281"/>
            <ac:spMk id="4" creationId="{B5153235-D48A-4704-8C0E-FAF44D06773E}"/>
          </ac:spMkLst>
        </pc:spChg>
        <pc:spChg chg="mod">
          <ac:chgData name="Elings, Marjolein" userId="f7a948d8-f898-4c99-a14f-52660befda72" providerId="ADAL" clId="{95A21EF3-57DD-4DA5-92DA-832C31C616A2}" dt="2023-04-21T19:04:19.254" v="310" actId="20577"/>
          <ac:spMkLst>
            <pc:docMk/>
            <pc:sldMk cId="2669268365" sldId="281"/>
            <ac:spMk id="6" creationId="{878BC5A2-41C5-4C3D-9CD3-92257146A57E}"/>
          </ac:spMkLst>
        </pc:spChg>
        <pc:picChg chg="add mod">
          <ac:chgData name="Elings, Marjolein" userId="f7a948d8-f898-4c99-a14f-52660befda72" providerId="ADAL" clId="{95A21EF3-57DD-4DA5-92DA-832C31C616A2}" dt="2023-04-21T19:04:50.814" v="317" actId="1076"/>
          <ac:picMkLst>
            <pc:docMk/>
            <pc:sldMk cId="2669268365" sldId="281"/>
            <ac:picMk id="2" creationId="{1A35D068-A3C3-F134-B8DE-6CF0067E99CC}"/>
          </ac:picMkLst>
        </pc:picChg>
        <pc:picChg chg="del">
          <ac:chgData name="Elings, Marjolein" userId="f7a948d8-f898-4c99-a14f-52660befda72" providerId="ADAL" clId="{95A21EF3-57DD-4DA5-92DA-832C31C616A2}" dt="2023-04-21T19:04:22.312" v="311" actId="478"/>
          <ac:picMkLst>
            <pc:docMk/>
            <pc:sldMk cId="2669268365" sldId="281"/>
            <ac:picMk id="8" creationId="{0D2B312E-67D8-F881-C7B8-6C939AA34493}"/>
          </ac:picMkLst>
        </pc:picChg>
      </pc:sldChg>
      <pc:sldChg chg="addSp delSp modSp mod modNotesTx">
        <pc:chgData name="Elings, Marjolein" userId="f7a948d8-f898-4c99-a14f-52660befda72" providerId="ADAL" clId="{95A21EF3-57DD-4DA5-92DA-832C31C616A2}" dt="2023-04-21T19:05:34.021" v="336" actId="1076"/>
        <pc:sldMkLst>
          <pc:docMk/>
          <pc:sldMk cId="1034446954" sldId="282"/>
        </pc:sldMkLst>
        <pc:spChg chg="mod">
          <ac:chgData name="Elings, Marjolein" userId="f7a948d8-f898-4c99-a14f-52660befda72" providerId="ADAL" clId="{95A21EF3-57DD-4DA5-92DA-832C31C616A2}" dt="2023-04-21T19:05:10.925" v="323" actId="1076"/>
          <ac:spMkLst>
            <pc:docMk/>
            <pc:sldMk cId="1034446954" sldId="282"/>
            <ac:spMk id="4" creationId="{B5153235-D48A-4704-8C0E-FAF44D06773E}"/>
          </ac:spMkLst>
        </pc:spChg>
        <pc:spChg chg="mod">
          <ac:chgData name="Elings, Marjolein" userId="f7a948d8-f898-4c99-a14f-52660befda72" providerId="ADAL" clId="{95A21EF3-57DD-4DA5-92DA-832C31C616A2}" dt="2023-04-21T19:05:18.165" v="333" actId="20577"/>
          <ac:spMkLst>
            <pc:docMk/>
            <pc:sldMk cId="1034446954" sldId="282"/>
            <ac:spMk id="6" creationId="{878BC5A2-41C5-4C3D-9CD3-92257146A57E}"/>
          </ac:spMkLst>
        </pc:spChg>
        <pc:picChg chg="add mod">
          <ac:chgData name="Elings, Marjolein" userId="f7a948d8-f898-4c99-a14f-52660befda72" providerId="ADAL" clId="{95A21EF3-57DD-4DA5-92DA-832C31C616A2}" dt="2023-04-21T19:05:34.021" v="336" actId="1076"/>
          <ac:picMkLst>
            <pc:docMk/>
            <pc:sldMk cId="1034446954" sldId="282"/>
            <ac:picMk id="2" creationId="{B6B72BDF-E200-F5E0-1EEA-4961D4CECCFD}"/>
          </ac:picMkLst>
        </pc:picChg>
        <pc:picChg chg="del">
          <ac:chgData name="Elings, Marjolein" userId="f7a948d8-f898-4c99-a14f-52660befda72" providerId="ADAL" clId="{95A21EF3-57DD-4DA5-92DA-832C31C616A2}" dt="2023-04-21T19:04:55.943" v="318" actId="478"/>
          <ac:picMkLst>
            <pc:docMk/>
            <pc:sldMk cId="1034446954" sldId="282"/>
            <ac:picMk id="9" creationId="{CBBE8A40-72D8-917C-0DFE-0E034A4BEEF0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5F07FF2E-5A09-4D8C-96ED-DFF3E38DC23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D21C0422-03DB-4C82-8A77-B8C4A8B7E5D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09F950-8FF8-47EF-A10C-AE5A1C4B9448}" type="datetimeFigureOut">
              <a:rPr lang="en-GB" smtClean="0"/>
              <a:t>07/07/2023</a:t>
            </a:fld>
            <a:endParaRPr lang="en-GB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2538B0F-5BFF-472E-A772-8EFD85AACF4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96576CC-2BF3-46C7-A1F3-FDD4E4876B2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2DA8C7-273E-4D2C-860A-24CA4659E124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41457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82C661-38CA-4B97-BA44-C18F617B1D36}" type="datetimeFigureOut">
              <a:rPr lang="en-GB" smtClean="0"/>
              <a:t>07/07/2023</a:t>
            </a:fld>
            <a:endParaRPr lang="en-GB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0000C0-D88A-427B-95B4-8A9679D6D829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47026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0000C0-D88A-427B-95B4-8A9679D6D829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97220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0000C0-D88A-427B-95B4-8A9679D6D829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13748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0000C0-D88A-427B-95B4-8A9679D6D829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39438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0000C0-D88A-427B-95B4-8A9679D6D829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06805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0000C0-D88A-427B-95B4-8A9679D6D829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86098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0000C0-D88A-427B-95B4-8A9679D6D829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13617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0000C0-D88A-427B-95B4-8A9679D6D829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82978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0000C0-D88A-427B-95B4-8A9679D6D829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53055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0000C0-D88A-427B-95B4-8A9679D6D829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21431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0000C0-D88A-427B-95B4-8A9679D6D82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20828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0000C0-D88A-427B-95B4-8A9679D6D829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05800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0000C0-D88A-427B-95B4-8A9679D6D829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20828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0000C0-D88A-427B-95B4-8A9679D6D829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4647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0000C0-D88A-427B-95B4-8A9679D6D829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54457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0000C0-D88A-427B-95B4-8A9679D6D829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13800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0000C0-D88A-427B-95B4-8A9679D6D829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96494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0000C0-D88A-427B-95B4-8A9679D6D829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76551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0000C0-D88A-427B-95B4-8A9679D6D829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7015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EE019CBF-6F6C-1308-CD7A-8A884A4D21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8447"/>
            <a:ext cx="9144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E510AF5-4381-40E1-828A-550308ADC35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8447"/>
            <a:ext cx="4390931" cy="4518286"/>
          </a:xfrm>
        </p:spPr>
        <p:txBody>
          <a:bodyPr lIns="648000" tIns="414000" bIns="0" anchor="t" anchorCtr="0">
            <a:noAutofit/>
          </a:bodyPr>
          <a:lstStyle>
            <a:lvl1pPr algn="l">
              <a:lnSpc>
                <a:spcPts val="3900"/>
              </a:lnSpc>
              <a:defRPr sz="3300" cap="all" spc="1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noProof="0" dirty="0"/>
              <a:t>Název PowerPoint prezentace,</a:t>
            </a:r>
            <a:br>
              <a:rPr lang="cs-CZ" noProof="0" dirty="0"/>
            </a:br>
            <a:r>
              <a:rPr lang="cs-CZ" noProof="0" dirty="0"/>
              <a:t>maximum</a:t>
            </a:r>
            <a:br>
              <a:rPr lang="cs-CZ" noProof="0" dirty="0"/>
            </a:br>
            <a:r>
              <a:rPr lang="cs-CZ" noProof="0" dirty="0"/>
              <a:t>osm řádek, zarovnáno </a:t>
            </a:r>
            <a:br>
              <a:rPr lang="cs-CZ" noProof="0" dirty="0"/>
            </a:br>
            <a:r>
              <a:rPr lang="cs-CZ" noProof="0" dirty="0"/>
              <a:t>zleva odshora</a:t>
            </a:r>
          </a:p>
        </p:txBody>
      </p:sp>
      <p:sp>
        <p:nvSpPr>
          <p:cNvPr id="11" name="Zástupný symbol pro text 2">
            <a:extLst>
              <a:ext uri="{FF2B5EF4-FFF2-40B4-BE49-F238E27FC236}">
                <a16:creationId xmlns:a16="http://schemas.microsoft.com/office/drawing/2014/main" id="{04670152-C586-428C-B537-432D470546B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0" y="4003491"/>
            <a:ext cx="234888" cy="260793"/>
          </a:xfrm>
        </p:spPr>
        <p:txBody>
          <a:bodyPr lIns="0" tIns="0" rIns="0" bIns="0" anchor="b" anchorCtr="0">
            <a:noAutofit/>
          </a:bodyPr>
          <a:lstStyle>
            <a:lvl1pPr marL="0" indent="0" algn="ctr">
              <a:lnSpc>
                <a:spcPts val="1920"/>
              </a:lnSpc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2</a:t>
            </a:r>
          </a:p>
        </p:txBody>
      </p:sp>
      <p:sp>
        <p:nvSpPr>
          <p:cNvPr id="15" name="Zástupný symbol pro text 2">
            <a:extLst>
              <a:ext uri="{FF2B5EF4-FFF2-40B4-BE49-F238E27FC236}">
                <a16:creationId xmlns:a16="http://schemas.microsoft.com/office/drawing/2014/main" id="{6D541F0F-B5CE-47C6-B7DC-5839E321DE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41300" y="4003490"/>
            <a:ext cx="234887" cy="260793"/>
          </a:xfrm>
        </p:spPr>
        <p:txBody>
          <a:bodyPr lIns="0" tIns="0" rIns="0" bIns="0" anchor="b" anchorCtr="0">
            <a:noAutofit/>
          </a:bodyPr>
          <a:lstStyle>
            <a:lvl1pPr marL="0" indent="0" algn="ctr">
              <a:lnSpc>
                <a:spcPts val="1920"/>
              </a:lnSpc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2</a:t>
            </a:r>
          </a:p>
        </p:txBody>
      </p:sp>
      <p:sp>
        <p:nvSpPr>
          <p:cNvPr id="16" name="Zástupný symbol pro text 2">
            <a:extLst>
              <a:ext uri="{FF2B5EF4-FFF2-40B4-BE49-F238E27FC236}">
                <a16:creationId xmlns:a16="http://schemas.microsoft.com/office/drawing/2014/main" id="{A32C3597-F65C-4CDA-9C5D-CD8150A2569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10599" y="4003493"/>
            <a:ext cx="597028" cy="260793"/>
          </a:xfrm>
        </p:spPr>
        <p:txBody>
          <a:bodyPr lIns="0" tIns="0" rIns="0" bIns="0" anchor="b" anchorCtr="0">
            <a:noAutofit/>
          </a:bodyPr>
          <a:lstStyle>
            <a:lvl1pPr marL="0" indent="0" algn="ctr">
              <a:lnSpc>
                <a:spcPts val="1920"/>
              </a:lnSpc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2022</a:t>
            </a:r>
          </a:p>
        </p:txBody>
      </p:sp>
      <p:sp>
        <p:nvSpPr>
          <p:cNvPr id="14" name="Zástupný obsah 2">
            <a:extLst>
              <a:ext uri="{FF2B5EF4-FFF2-40B4-BE49-F238E27FC236}">
                <a16:creationId xmlns:a16="http://schemas.microsoft.com/office/drawing/2014/main" id="{B06A4DAD-501F-431C-A501-B58413D2324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0" y="2794475"/>
            <a:ext cx="4572003" cy="698512"/>
          </a:xfrm>
        </p:spPr>
        <p:txBody>
          <a:bodyPr lIns="0" tIns="0" rIns="180000" bIns="0">
            <a:noAutofit/>
          </a:bodyPr>
          <a:lstStyle>
            <a:lvl1pPr marL="0" indent="0">
              <a:lnSpc>
                <a:spcPts val="1920"/>
              </a:lnSpc>
              <a:spcBef>
                <a:spcPts val="0"/>
              </a:spcBef>
              <a:spcAft>
                <a:spcPts val="200"/>
              </a:spcAft>
              <a:buNone/>
              <a:defRPr lang="cs-CZ" sz="1600" kern="1200" spc="31" baseline="0" dirty="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marR="0" indent="0" algn="l" defTabSz="914377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 lang="cs-CZ" sz="12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</a:lstStyle>
          <a:p>
            <a:pPr lvl="0"/>
            <a:r>
              <a:rPr lang="cs-CZ" noProof="0" dirty="0"/>
              <a:t>Ing. Mgr. Bc. Jméno Příjmení, Ph.D.	</a:t>
            </a:r>
          </a:p>
          <a:p>
            <a:pPr lvl="1"/>
            <a:r>
              <a:rPr lang="cs-CZ" noProof="0" dirty="0"/>
              <a:t>Ces </a:t>
            </a:r>
            <a:r>
              <a:rPr lang="cs-CZ" noProof="0" dirty="0" err="1"/>
              <a:t>remoluptat</a:t>
            </a:r>
            <a:r>
              <a:rPr lang="cs-CZ" noProof="0" dirty="0"/>
              <a:t>. Fic </a:t>
            </a:r>
            <a:r>
              <a:rPr lang="cs-CZ" noProof="0" dirty="0" err="1"/>
              <a:t>testrum</a:t>
            </a:r>
            <a:r>
              <a:rPr lang="cs-CZ" noProof="0" dirty="0"/>
              <a:t>, </a:t>
            </a:r>
            <a:r>
              <a:rPr lang="cs-CZ" noProof="0" dirty="0" err="1"/>
              <a:t>culparumque</a:t>
            </a:r>
            <a:r>
              <a:rPr lang="cs-CZ" noProof="0" dirty="0"/>
              <a:t> </a:t>
            </a:r>
            <a:r>
              <a:rPr lang="cs-CZ" noProof="0" dirty="0" err="1"/>
              <a:t>dria</a:t>
            </a:r>
            <a:r>
              <a:rPr lang="cs-CZ" noProof="0" dirty="0"/>
              <a:t> </a:t>
            </a:r>
            <a:r>
              <a:rPr lang="cs-CZ" noProof="0" dirty="0" err="1"/>
              <a:t>plitatur</a:t>
            </a:r>
            <a:endParaRPr lang="cs-CZ" noProof="0" dirty="0"/>
          </a:p>
          <a:p>
            <a:pPr lvl="1"/>
            <a:r>
              <a:rPr lang="cs-CZ" noProof="0" dirty="0" err="1"/>
              <a:t>Ipsuntus</a:t>
            </a:r>
            <a:r>
              <a:rPr lang="cs-CZ" noProof="0" dirty="0"/>
              <a:t>. </a:t>
            </a:r>
            <a:r>
              <a:rPr lang="cs-CZ" noProof="0" dirty="0" err="1"/>
              <a:t>Porrovitatem</a:t>
            </a:r>
            <a:r>
              <a:rPr lang="cs-CZ" noProof="0" dirty="0"/>
              <a:t> </a:t>
            </a:r>
            <a:r>
              <a:rPr lang="cs-CZ" noProof="0" dirty="0" err="1"/>
              <a:t>fugiat</a:t>
            </a:r>
            <a:r>
              <a:rPr lang="cs-CZ" noProof="0" dirty="0"/>
              <a:t> </a:t>
            </a:r>
            <a:r>
              <a:rPr lang="cs-CZ" noProof="0" dirty="0" err="1"/>
              <a:t>odi</a:t>
            </a:r>
            <a:r>
              <a:rPr lang="cs-CZ" noProof="0" dirty="0"/>
              <a:t> </a:t>
            </a:r>
            <a:r>
              <a:rPr lang="cs-CZ" noProof="0" dirty="0" err="1"/>
              <a:t>occum</a:t>
            </a:r>
            <a:r>
              <a:rPr lang="cs-CZ" noProof="0" dirty="0"/>
              <a:t> </a:t>
            </a:r>
            <a:r>
              <a:rPr lang="cs-CZ" noProof="0" dirty="0" err="1"/>
              <a:t>aces</a:t>
            </a:r>
            <a:r>
              <a:rPr lang="cs-CZ" noProof="0" dirty="0"/>
              <a:t> </a:t>
            </a:r>
            <a:r>
              <a:rPr lang="cs-CZ" noProof="0" dirty="0" err="1"/>
              <a:t>aussim</a:t>
            </a:r>
            <a:r>
              <a:rPr lang="cs-CZ" dirty="0"/>
              <a:t>			                     </a:t>
            </a:r>
          </a:p>
          <a:p>
            <a:pPr lvl="1"/>
            <a:endParaRPr lang="cs-CZ" dirty="0"/>
          </a:p>
          <a:p>
            <a:pPr lvl="1"/>
            <a:endParaRPr lang="cs-CZ" dirty="0"/>
          </a:p>
        </p:txBody>
      </p: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66FA774B-88AC-4F8A-95E1-F04EC654DBF6}"/>
              </a:ext>
            </a:extLst>
          </p:cNvPr>
          <p:cNvCxnSpPr/>
          <p:nvPr userDrawn="1"/>
        </p:nvCxnSpPr>
        <p:spPr>
          <a:xfrm>
            <a:off x="4806888" y="4003490"/>
            <a:ext cx="0" cy="260793"/>
          </a:xfrm>
          <a:prstGeom prst="line">
            <a:avLst/>
          </a:prstGeom>
          <a:ln w="127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B3CFFC30-0420-44B1-8858-7C5A2765B9DF}"/>
              </a:ext>
            </a:extLst>
          </p:cNvPr>
          <p:cNvCxnSpPr/>
          <p:nvPr userDrawn="1"/>
        </p:nvCxnSpPr>
        <p:spPr>
          <a:xfrm>
            <a:off x="5076187" y="4003489"/>
            <a:ext cx="0" cy="260793"/>
          </a:xfrm>
          <a:prstGeom prst="line">
            <a:avLst/>
          </a:prstGeom>
          <a:ln w="127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058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Závě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353E62B-0529-488E-8E97-A92D3D0F3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bIns="144000"/>
          <a:lstStyle>
            <a:lvl1pPr>
              <a:defRPr sz="11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C30E85F-03A9-4DC3-A879-6F4150C88507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9341119-8629-4206-ABA6-3FAD83B87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44" y="6300056"/>
            <a:ext cx="3086100" cy="545244"/>
          </a:xfrm>
        </p:spPr>
        <p:txBody>
          <a:bodyPr bIns="144000"/>
          <a:lstStyle>
            <a:lvl1pPr>
              <a:defRPr sz="1100"/>
            </a:lvl1pPr>
          </a:lstStyle>
          <a:p>
            <a:r>
              <a:rPr lang="cs-CZ" dirty="0"/>
              <a:t>Název kapitoly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1F488C2-8778-47E7-B90B-90C218F51B4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-1" y="1390650"/>
            <a:ext cx="8464991" cy="4786314"/>
          </a:xfrm>
        </p:spPr>
        <p:txBody>
          <a:bodyPr lIns="648000" tIns="0" rIns="0" bIns="0"/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179996">
              <a:lnSpc>
                <a:spcPts val="19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cs-CZ" dirty="0"/>
              <a:t>Text závěru zarovnán doleva, bez dělení slov. Maxim </a:t>
            </a:r>
            <a:r>
              <a:rPr lang="cs-CZ" dirty="0" err="1"/>
              <a:t>ea</a:t>
            </a:r>
            <a:r>
              <a:rPr lang="cs-CZ" dirty="0"/>
              <a:t> </a:t>
            </a:r>
            <a:r>
              <a:rPr lang="cs-CZ" dirty="0" err="1"/>
              <a:t>nonectas</a:t>
            </a:r>
            <a:r>
              <a:rPr lang="cs-CZ" dirty="0"/>
              <a:t> </a:t>
            </a:r>
            <a:r>
              <a:rPr lang="cs-CZ" dirty="0" err="1"/>
              <a:t>venienimint</a:t>
            </a:r>
            <a:r>
              <a:rPr lang="cs-CZ" dirty="0"/>
              <a:t> </a:t>
            </a:r>
            <a:r>
              <a:rPr lang="cs-CZ" dirty="0" err="1"/>
              <a:t>adis</a:t>
            </a:r>
            <a:r>
              <a:rPr lang="cs-CZ" dirty="0"/>
              <a:t> </a:t>
            </a:r>
            <a:r>
              <a:rPr lang="cs-CZ" dirty="0" err="1"/>
              <a:t>sundeles</a:t>
            </a:r>
            <a:r>
              <a:rPr lang="cs-CZ" dirty="0"/>
              <a:t> </a:t>
            </a:r>
            <a:r>
              <a:rPr lang="cs-CZ" dirty="0" err="1"/>
              <a:t>derspis</a:t>
            </a:r>
            <a:r>
              <a:rPr lang="cs-CZ" dirty="0"/>
              <a:t> </a:t>
            </a:r>
            <a:r>
              <a:rPr lang="cs-CZ" dirty="0" err="1"/>
              <a:t>aspid</a:t>
            </a:r>
            <a:r>
              <a:rPr lang="cs-CZ" dirty="0"/>
              <a:t> </a:t>
            </a:r>
            <a:r>
              <a:rPr lang="cs-CZ" dirty="0" err="1"/>
              <a:t>eos</a:t>
            </a:r>
            <a:r>
              <a:rPr lang="cs-CZ" dirty="0"/>
              <a:t> </a:t>
            </a:r>
            <a:r>
              <a:rPr lang="cs-CZ" dirty="0" err="1"/>
              <a:t>auda</a:t>
            </a:r>
            <a:r>
              <a:rPr lang="cs-CZ" dirty="0"/>
              <a:t> non </a:t>
            </a:r>
            <a:r>
              <a:rPr lang="cs-CZ" dirty="0" err="1"/>
              <a:t>noestiatur</a:t>
            </a:r>
            <a:r>
              <a:rPr lang="cs-CZ" dirty="0"/>
              <a:t>? Maxim </a:t>
            </a:r>
            <a:r>
              <a:rPr lang="cs-CZ" dirty="0" err="1"/>
              <a:t>ea</a:t>
            </a:r>
            <a:r>
              <a:rPr lang="cs-CZ" dirty="0"/>
              <a:t> </a:t>
            </a:r>
            <a:r>
              <a:rPr lang="cs-CZ" dirty="0" err="1"/>
              <a:t>nonectas</a:t>
            </a:r>
            <a:r>
              <a:rPr lang="cs-CZ" dirty="0"/>
              <a:t> </a:t>
            </a:r>
            <a:r>
              <a:rPr lang="cs-CZ" dirty="0" err="1"/>
              <a:t>venienimint</a:t>
            </a:r>
            <a:r>
              <a:rPr lang="cs-CZ" dirty="0"/>
              <a:t> </a:t>
            </a:r>
            <a:r>
              <a:rPr lang="cs-CZ" dirty="0" err="1"/>
              <a:t>adis</a:t>
            </a:r>
            <a:r>
              <a:rPr lang="cs-CZ" dirty="0"/>
              <a:t> </a:t>
            </a:r>
            <a:r>
              <a:rPr lang="cs-CZ" dirty="0" err="1"/>
              <a:t>sundeles</a:t>
            </a:r>
            <a:r>
              <a:rPr lang="cs-CZ" dirty="0"/>
              <a:t> </a:t>
            </a:r>
            <a:r>
              <a:rPr lang="cs-CZ" dirty="0" err="1"/>
              <a:t>derspis</a:t>
            </a:r>
            <a:r>
              <a:rPr lang="cs-CZ" dirty="0"/>
              <a:t> </a:t>
            </a:r>
            <a:r>
              <a:rPr lang="cs-CZ" dirty="0" err="1"/>
              <a:t>aspid</a:t>
            </a:r>
            <a:r>
              <a:rPr lang="cs-CZ" dirty="0"/>
              <a:t> </a:t>
            </a:r>
            <a:r>
              <a:rPr lang="cs-CZ" dirty="0" err="1"/>
              <a:t>eos</a:t>
            </a:r>
            <a:r>
              <a:rPr lang="cs-CZ" dirty="0"/>
              <a:t> </a:t>
            </a:r>
            <a:r>
              <a:rPr lang="cs-CZ" dirty="0" err="1"/>
              <a:t>auda</a:t>
            </a:r>
            <a:r>
              <a:rPr lang="cs-CZ" dirty="0"/>
              <a:t> non </a:t>
            </a:r>
            <a:r>
              <a:rPr lang="cs-CZ" dirty="0" err="1"/>
              <a:t>noestiatur</a:t>
            </a:r>
            <a:r>
              <a:rPr lang="cs-CZ" dirty="0"/>
              <a:t>? Maxim </a:t>
            </a:r>
            <a:r>
              <a:rPr lang="cs-CZ" dirty="0" err="1"/>
              <a:t>ea</a:t>
            </a:r>
            <a:r>
              <a:rPr lang="cs-CZ" dirty="0"/>
              <a:t> </a:t>
            </a:r>
            <a:r>
              <a:rPr lang="cs-CZ" dirty="0" err="1"/>
              <a:t>nonectas</a:t>
            </a:r>
            <a:r>
              <a:rPr lang="cs-CZ" dirty="0"/>
              <a:t> </a:t>
            </a:r>
            <a:r>
              <a:rPr lang="cs-CZ" dirty="0" err="1"/>
              <a:t>venienimint</a:t>
            </a:r>
            <a:r>
              <a:rPr lang="cs-CZ" dirty="0"/>
              <a:t> </a:t>
            </a:r>
            <a:r>
              <a:rPr lang="cs-CZ" dirty="0" err="1"/>
              <a:t>adis</a:t>
            </a:r>
            <a:r>
              <a:rPr lang="cs-CZ" dirty="0"/>
              <a:t> </a:t>
            </a:r>
            <a:r>
              <a:rPr lang="cs-CZ" dirty="0" err="1"/>
              <a:t>sundeles</a:t>
            </a:r>
            <a:r>
              <a:rPr lang="cs-CZ" dirty="0"/>
              <a:t> </a:t>
            </a:r>
            <a:r>
              <a:rPr lang="cs-CZ" dirty="0" err="1"/>
              <a:t>derspis</a:t>
            </a:r>
            <a:r>
              <a:rPr lang="cs-CZ" dirty="0"/>
              <a:t> </a:t>
            </a:r>
            <a:r>
              <a:rPr lang="cs-CZ" dirty="0" err="1"/>
              <a:t>aspid</a:t>
            </a:r>
            <a:r>
              <a:rPr lang="cs-CZ" dirty="0"/>
              <a:t> </a:t>
            </a:r>
            <a:r>
              <a:rPr lang="cs-CZ" dirty="0" err="1"/>
              <a:t>eos</a:t>
            </a:r>
            <a:r>
              <a:rPr lang="cs-CZ" dirty="0"/>
              <a:t> </a:t>
            </a:r>
            <a:r>
              <a:rPr lang="cs-CZ" dirty="0" err="1"/>
              <a:t>auda</a:t>
            </a:r>
            <a:r>
              <a:rPr lang="cs-CZ" dirty="0"/>
              <a:t> non </a:t>
            </a:r>
            <a:r>
              <a:rPr lang="cs-CZ" dirty="0" err="1"/>
              <a:t>noestiatur</a:t>
            </a:r>
            <a:r>
              <a:rPr lang="cs-CZ" dirty="0"/>
              <a:t>? Maxim </a:t>
            </a:r>
            <a:r>
              <a:rPr lang="cs-CZ" dirty="0" err="1"/>
              <a:t>ea</a:t>
            </a:r>
            <a:r>
              <a:rPr lang="cs-CZ" dirty="0"/>
              <a:t> </a:t>
            </a:r>
            <a:r>
              <a:rPr lang="cs-CZ" dirty="0" err="1"/>
              <a:t>nonectas</a:t>
            </a:r>
            <a:r>
              <a:rPr lang="cs-CZ" dirty="0"/>
              <a:t> </a:t>
            </a:r>
            <a:r>
              <a:rPr lang="cs-CZ" dirty="0" err="1"/>
              <a:t>venienimint</a:t>
            </a:r>
            <a:r>
              <a:rPr lang="cs-CZ" dirty="0"/>
              <a:t> </a:t>
            </a:r>
            <a:r>
              <a:rPr lang="cs-CZ" dirty="0" err="1"/>
              <a:t>adis</a:t>
            </a:r>
            <a:r>
              <a:rPr lang="cs-CZ" dirty="0"/>
              <a:t> </a:t>
            </a:r>
            <a:r>
              <a:rPr lang="cs-CZ" dirty="0" err="1"/>
              <a:t>sundeles</a:t>
            </a:r>
            <a:r>
              <a:rPr lang="cs-CZ" dirty="0"/>
              <a:t> </a:t>
            </a:r>
            <a:r>
              <a:rPr lang="cs-CZ" dirty="0" err="1"/>
              <a:t>derspis</a:t>
            </a:r>
            <a:r>
              <a:rPr lang="cs-CZ" dirty="0"/>
              <a:t> </a:t>
            </a:r>
            <a:r>
              <a:rPr lang="cs-CZ" dirty="0" err="1"/>
              <a:t>aspid</a:t>
            </a:r>
            <a:r>
              <a:rPr lang="cs-CZ" dirty="0"/>
              <a:t> </a:t>
            </a:r>
            <a:r>
              <a:rPr lang="cs-CZ" dirty="0" err="1"/>
              <a:t>eos</a:t>
            </a:r>
            <a:r>
              <a:rPr lang="cs-CZ" dirty="0"/>
              <a:t> </a:t>
            </a:r>
            <a:r>
              <a:rPr lang="cs-CZ" dirty="0" err="1"/>
              <a:t>auda</a:t>
            </a:r>
            <a:r>
              <a:rPr lang="cs-CZ" dirty="0"/>
              <a:t> non </a:t>
            </a:r>
            <a:r>
              <a:rPr lang="cs-CZ" dirty="0" err="1"/>
              <a:t>noestiatur</a:t>
            </a:r>
            <a:r>
              <a:rPr lang="cs-CZ" dirty="0"/>
              <a:t>? 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560B06C-FBB9-4787-A454-BA11993B2F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44" y="438151"/>
            <a:ext cx="7879556" cy="952500"/>
          </a:xfrm>
        </p:spPr>
        <p:txBody>
          <a:bodyPr lIns="648000" bIns="0"/>
          <a:lstStyle>
            <a:lvl1pPr>
              <a:defRPr sz="3300" cap="all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Závěr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8054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ěkuje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CC11B805-2AB4-708C-BD64-60A01A6403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-1"/>
            <a:ext cx="9142737" cy="6857053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560B06C-FBB9-4787-A454-BA11993B2F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3" y="2109457"/>
            <a:ext cx="7223402" cy="896293"/>
          </a:xfrm>
        </p:spPr>
        <p:txBody>
          <a:bodyPr lIns="684000"/>
          <a:lstStyle>
            <a:lvl1pPr>
              <a:defRPr sz="3300" cap="all" spc="1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Děkujeme za pozornost</a:t>
            </a:r>
            <a:endParaRPr lang="en-GB" dirty="0"/>
          </a:p>
        </p:txBody>
      </p:sp>
      <p:sp>
        <p:nvSpPr>
          <p:cNvPr id="12" name="Zástupný obsah 3">
            <a:extLst>
              <a:ext uri="{FF2B5EF4-FFF2-40B4-BE49-F238E27FC236}">
                <a16:creationId xmlns:a16="http://schemas.microsoft.com/office/drawing/2014/main" id="{F90F6FC8-EB83-457D-B733-07515518D28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23" y="3626757"/>
            <a:ext cx="6535271" cy="1052639"/>
          </a:xfrm>
        </p:spPr>
        <p:txBody>
          <a:bodyPr lIns="648000" tIns="72000"/>
          <a:lstStyle>
            <a:lvl1pPr marL="0" indent="0">
              <a:lnSpc>
                <a:spcPts val="1920"/>
              </a:lnSpc>
              <a:spcBef>
                <a:spcPts val="0"/>
              </a:spcBef>
              <a:buNone/>
              <a:defRPr sz="16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ts val="1440"/>
              </a:lnSpc>
              <a:spcBef>
                <a:spcPts val="200"/>
              </a:spcBef>
              <a:buClr>
                <a:schemeClr val="tx2"/>
              </a:buClr>
              <a:buFontTx/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59991" indent="-179996">
              <a:lnSpc>
                <a:spcPts val="1900"/>
              </a:lnSpc>
              <a:buClr>
                <a:schemeClr val="tx2"/>
              </a:buCl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cs-CZ" dirty="0"/>
              <a:t>Ing. Mgr. Bc. Jméno Příjmení, Ph.D.</a:t>
            </a:r>
          </a:p>
          <a:p>
            <a:pPr lvl="1"/>
            <a:r>
              <a:rPr lang="cs-CZ" dirty="0"/>
              <a:t>Quis et </a:t>
            </a:r>
            <a:r>
              <a:rPr lang="cs-CZ" dirty="0" err="1"/>
              <a:t>venimin</a:t>
            </a:r>
            <a:r>
              <a:rPr lang="cs-CZ" dirty="0"/>
              <a:t> </a:t>
            </a:r>
            <a:r>
              <a:rPr lang="cs-CZ" dirty="0" err="1"/>
              <a:t>numquam</a:t>
            </a:r>
            <a:r>
              <a:rPr lang="cs-CZ" dirty="0"/>
              <a:t> </a:t>
            </a:r>
            <a:r>
              <a:rPr lang="cs-CZ" dirty="0" err="1"/>
              <a:t>rera</a:t>
            </a:r>
            <a:r>
              <a:rPr lang="cs-CZ" dirty="0"/>
              <a:t> </a:t>
            </a:r>
            <a:r>
              <a:rPr lang="cs-CZ" dirty="0" err="1"/>
              <a:t>cus</a:t>
            </a:r>
            <a:r>
              <a:rPr lang="cs-CZ" dirty="0"/>
              <a:t> </a:t>
            </a:r>
            <a:r>
              <a:rPr lang="cs-CZ" dirty="0" err="1"/>
              <a:t>eliam</a:t>
            </a:r>
            <a:r>
              <a:rPr lang="cs-CZ" dirty="0"/>
              <a:t> et </a:t>
            </a:r>
            <a:r>
              <a:rPr lang="cs-CZ" dirty="0" err="1"/>
              <a:t>et</a:t>
            </a:r>
            <a:r>
              <a:rPr lang="cs-CZ" dirty="0"/>
              <a:t> </a:t>
            </a:r>
            <a:r>
              <a:rPr lang="cs-CZ" dirty="0" err="1"/>
              <a:t>volecusandit</a:t>
            </a:r>
            <a:r>
              <a:rPr lang="cs-CZ" dirty="0"/>
              <a:t>. </a:t>
            </a:r>
            <a:br>
              <a:rPr lang="cs-CZ" dirty="0"/>
            </a:br>
            <a:r>
              <a:rPr lang="cs-CZ" dirty="0" err="1"/>
              <a:t>Venimin</a:t>
            </a:r>
            <a:r>
              <a:rPr lang="cs-CZ" dirty="0"/>
              <a:t> </a:t>
            </a:r>
            <a:r>
              <a:rPr lang="cs-CZ" dirty="0" err="1"/>
              <a:t>munquam</a:t>
            </a:r>
            <a:r>
              <a:rPr lang="cs-CZ" dirty="0"/>
              <a:t> </a:t>
            </a:r>
            <a:r>
              <a:rPr lang="cs-CZ" dirty="0" err="1"/>
              <a:t>rera</a:t>
            </a:r>
            <a:r>
              <a:rPr lang="cs-CZ" dirty="0"/>
              <a:t> </a:t>
            </a:r>
            <a:r>
              <a:rPr lang="cs-CZ" dirty="0" err="1"/>
              <a:t>cus</a:t>
            </a:r>
            <a:r>
              <a:rPr lang="cs-CZ" dirty="0"/>
              <a:t> </a:t>
            </a:r>
            <a:r>
              <a:rPr lang="cs-CZ" dirty="0" err="1"/>
              <a:t>eliam</a:t>
            </a:r>
            <a:r>
              <a:rPr lang="cs-CZ" dirty="0"/>
              <a:t> et </a:t>
            </a:r>
            <a:r>
              <a:rPr lang="cs-CZ" dirty="0" err="1"/>
              <a:t>et</a:t>
            </a:r>
            <a:r>
              <a:rPr lang="cs-CZ" dirty="0"/>
              <a:t> </a:t>
            </a:r>
            <a:r>
              <a:rPr lang="cs-CZ" dirty="0" err="1"/>
              <a:t>volecusandit</a:t>
            </a:r>
            <a:r>
              <a:rPr lang="cs-CZ" dirty="0"/>
              <a:t>. </a:t>
            </a:r>
          </a:p>
        </p:txBody>
      </p:sp>
      <p:sp>
        <p:nvSpPr>
          <p:cNvPr id="7" name="Zástupný symbol pro zápatí 4">
            <a:extLst>
              <a:ext uri="{FF2B5EF4-FFF2-40B4-BE49-F238E27FC236}">
                <a16:creationId xmlns:a16="http://schemas.microsoft.com/office/drawing/2014/main" id="{BE4E356F-5034-442E-B93C-F60F420A4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9048" y="5396852"/>
            <a:ext cx="1871663" cy="279301"/>
          </a:xfrm>
        </p:spPr>
        <p:txBody>
          <a:bodyPr lIns="0" bIns="46800" anchor="ctr" anchorCtr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cs-CZ" dirty="0"/>
              <a:t>+111 123 456 789</a:t>
            </a:r>
            <a:endParaRPr lang="en-GB" baseline="30000" dirty="0"/>
          </a:p>
        </p:txBody>
      </p:sp>
      <p:sp>
        <p:nvSpPr>
          <p:cNvPr id="11" name="Zástupný symbol pro zápatí 4">
            <a:extLst>
              <a:ext uri="{FF2B5EF4-FFF2-40B4-BE49-F238E27FC236}">
                <a16:creationId xmlns:a16="http://schemas.microsoft.com/office/drawing/2014/main" id="{77E28A7D-CAD0-4479-A90D-F79AACD542E8}"/>
              </a:ext>
            </a:extLst>
          </p:cNvPr>
          <p:cNvSpPr txBox="1">
            <a:spLocks/>
          </p:cNvSpPr>
          <p:nvPr userDrawn="1"/>
        </p:nvSpPr>
        <p:spPr>
          <a:xfrm>
            <a:off x="959052" y="6084875"/>
            <a:ext cx="1871662" cy="400802"/>
          </a:xfrm>
          <a:prstGeom prst="rect">
            <a:avLst/>
          </a:prstGeom>
        </p:spPr>
        <p:txBody>
          <a:bodyPr vert="horz" lIns="0" tIns="45720" rIns="0" bIns="46800" rtlCol="0" anchor="ctr" anchorCtr="0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sz="1600" dirty="0">
                <a:solidFill>
                  <a:schemeClr val="bg1"/>
                </a:solidFill>
              </a:rPr>
              <a:t>www.sofaredu.eu</a:t>
            </a:r>
            <a:endParaRPr lang="en-GB" sz="1600" baseline="30000" dirty="0">
              <a:solidFill>
                <a:schemeClr val="bg1"/>
              </a:solidFill>
            </a:endParaRPr>
          </a:p>
        </p:txBody>
      </p:sp>
      <p:sp>
        <p:nvSpPr>
          <p:cNvPr id="14" name="Zástupný obsah 3">
            <a:extLst>
              <a:ext uri="{FF2B5EF4-FFF2-40B4-BE49-F238E27FC236}">
                <a16:creationId xmlns:a16="http://schemas.microsoft.com/office/drawing/2014/main" id="{369BAC2E-75B1-46B3-BAEB-6B87FE668C5E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960730" y="5685202"/>
            <a:ext cx="1871662" cy="400802"/>
          </a:xfrm>
        </p:spPr>
        <p:txBody>
          <a:bodyPr lIns="0" tIns="72000">
            <a:norm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cs-CZ" sz="1600" b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>
              <a:lnSpc>
                <a:spcPts val="1440"/>
              </a:lnSpc>
              <a:spcBef>
                <a:spcPts val="0"/>
              </a:spcBef>
              <a:buClr>
                <a:schemeClr val="tx2"/>
              </a:buClr>
              <a:buFontTx/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59991" indent="-179996">
              <a:lnSpc>
                <a:spcPts val="1900"/>
              </a:lnSpc>
              <a:buClr>
                <a:schemeClr val="tx2"/>
              </a:buCl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cs-CZ" dirty="0"/>
              <a:t>jméno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@mail.com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34472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353E62B-0529-488E-8E97-A92D3D0F3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278986" y="6300062"/>
            <a:ext cx="1857870" cy="545243"/>
          </a:xfrm>
        </p:spPr>
        <p:txBody>
          <a:bodyPr bIns="144000"/>
          <a:lstStyle>
            <a:lvl1pPr>
              <a:defRPr sz="11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C30E85F-03A9-4DC3-A879-6F4150C88507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9341119-8629-4206-ABA6-3FAD83B87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44" y="6300056"/>
            <a:ext cx="3086100" cy="545244"/>
          </a:xfrm>
        </p:spPr>
        <p:txBody>
          <a:bodyPr bIns="144000"/>
          <a:lstStyle>
            <a:lvl1pPr>
              <a:defRPr sz="1100"/>
            </a:lvl1pPr>
          </a:lstStyle>
          <a:p>
            <a:r>
              <a:rPr lang="cs-CZ" dirty="0"/>
              <a:t>Název kapitoly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1F488C2-8778-47E7-B90B-90C218F51B4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1602463"/>
            <a:ext cx="9144000" cy="4574500"/>
          </a:xfrm>
        </p:spPr>
        <p:txBody>
          <a:bodyPr lIns="648000" tIns="0" rIns="0" bIns="0"/>
          <a:lstStyle>
            <a:lvl1pPr marL="0" indent="0">
              <a:lnSpc>
                <a:spcPts val="2700"/>
              </a:lnSpc>
              <a:spcBef>
                <a:spcPts val="0"/>
              </a:spcBef>
              <a:buNone/>
              <a:defRPr lang="cs-CZ" sz="2300" kern="1200" dirty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marR="0" indent="-179996" algn="l" defTabSz="432000" rtl="0" eaLnBrk="1" fontAlgn="auto" latinLnBrk="0" hangingPunct="1">
              <a:lnSpc>
                <a:spcPts val="192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>
                <a:tab pos="432000" algn="r"/>
              </a:tabLst>
              <a:defRPr lang="cs-CZ" sz="1700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</a:lstStyle>
          <a:p>
            <a:pPr lvl="0"/>
            <a:r>
              <a:rPr lang="cs-CZ" noProof="0" dirty="0"/>
              <a:t>Kapitola 1 							                    </a:t>
            </a:r>
          </a:p>
          <a:p>
            <a:pPr lvl="1"/>
            <a:r>
              <a:rPr lang="cs-CZ" noProof="0" dirty="0" err="1"/>
              <a:t>Quis</a:t>
            </a:r>
            <a:r>
              <a:rPr lang="cs-CZ" noProof="0" dirty="0"/>
              <a:t> et venim </a:t>
            </a:r>
            <a:r>
              <a:rPr lang="cs-CZ" noProof="0" dirty="0" err="1"/>
              <a:t>numquam</a:t>
            </a:r>
            <a:r>
              <a:rPr lang="cs-CZ" noProof="0" dirty="0"/>
              <a:t> </a:t>
            </a:r>
            <a:r>
              <a:rPr lang="cs-CZ" noProof="0" dirty="0" err="1"/>
              <a:t>rera</a:t>
            </a:r>
            <a:r>
              <a:rPr lang="cs-CZ" noProof="0" dirty="0"/>
              <a:t> </a:t>
            </a:r>
            <a:r>
              <a:rPr lang="cs-CZ" noProof="0" dirty="0" err="1"/>
              <a:t>cus</a:t>
            </a:r>
            <a:r>
              <a:rPr lang="cs-CZ" noProof="0" dirty="0"/>
              <a:t> </a:t>
            </a:r>
            <a:r>
              <a:rPr lang="cs-CZ" noProof="0" dirty="0" err="1"/>
              <a:t>eliam</a:t>
            </a:r>
            <a:r>
              <a:rPr lang="cs-CZ" noProof="0" dirty="0"/>
              <a:t> et </a:t>
            </a:r>
            <a:r>
              <a:rPr lang="cs-CZ" noProof="0" dirty="0" err="1"/>
              <a:t>et</a:t>
            </a:r>
            <a:r>
              <a:rPr lang="cs-CZ" noProof="0" dirty="0"/>
              <a:t> </a:t>
            </a:r>
            <a:r>
              <a:rPr lang="cs-CZ" noProof="0" dirty="0" err="1"/>
              <a:t>volecusandit</a:t>
            </a:r>
            <a:r>
              <a:rPr lang="cs-CZ" noProof="0" dirty="0"/>
              <a:t> 					2	              </a:t>
            </a:r>
          </a:p>
          <a:p>
            <a:pPr lvl="1"/>
            <a:r>
              <a:rPr lang="cs-CZ" noProof="0" dirty="0" err="1"/>
              <a:t>Quis</a:t>
            </a:r>
            <a:r>
              <a:rPr lang="cs-CZ" noProof="0" dirty="0"/>
              <a:t> et venim </a:t>
            </a:r>
            <a:r>
              <a:rPr lang="cs-CZ" noProof="0" dirty="0" err="1"/>
              <a:t>numquam</a:t>
            </a:r>
            <a:r>
              <a:rPr lang="cs-CZ" noProof="0" dirty="0"/>
              <a:t> </a:t>
            </a:r>
            <a:r>
              <a:rPr lang="cs-CZ" noProof="0" dirty="0" err="1"/>
              <a:t>rera</a:t>
            </a:r>
            <a:r>
              <a:rPr lang="cs-CZ" noProof="0" dirty="0"/>
              <a:t> </a:t>
            </a:r>
            <a:r>
              <a:rPr lang="cs-CZ" noProof="0" dirty="0" err="1"/>
              <a:t>cus</a:t>
            </a:r>
            <a:r>
              <a:rPr lang="cs-CZ" noProof="0" dirty="0"/>
              <a:t> </a:t>
            </a:r>
            <a:r>
              <a:rPr lang="cs-CZ" noProof="0" dirty="0" err="1"/>
              <a:t>eliam</a:t>
            </a:r>
            <a:r>
              <a:rPr lang="cs-CZ" noProof="0" dirty="0"/>
              <a:t> et </a:t>
            </a:r>
            <a:r>
              <a:rPr lang="cs-CZ" noProof="0" dirty="0" err="1"/>
              <a:t>et</a:t>
            </a:r>
            <a:r>
              <a:rPr lang="cs-CZ" noProof="0" dirty="0"/>
              <a:t> </a:t>
            </a:r>
            <a:r>
              <a:rPr lang="cs-CZ" noProof="0" dirty="0" err="1"/>
              <a:t>volecusandit</a:t>
            </a:r>
            <a:r>
              <a:rPr lang="cs-CZ" noProof="0" dirty="0"/>
              <a:t> 					3	               </a:t>
            </a:r>
          </a:p>
          <a:p>
            <a:pPr lvl="1"/>
            <a:endParaRPr lang="cs-CZ" noProof="0" dirty="0"/>
          </a:p>
          <a:p>
            <a:pPr lvl="0"/>
            <a:r>
              <a:rPr lang="cs-CZ" noProof="0" dirty="0"/>
              <a:t>Kapitola 2</a:t>
            </a:r>
          </a:p>
          <a:p>
            <a:pPr lvl="1"/>
            <a:r>
              <a:rPr lang="cs-CZ" noProof="0" dirty="0" err="1"/>
              <a:t>Quis</a:t>
            </a:r>
            <a:r>
              <a:rPr lang="cs-CZ" noProof="0" dirty="0"/>
              <a:t> et venim </a:t>
            </a:r>
            <a:r>
              <a:rPr lang="cs-CZ" noProof="0" dirty="0" err="1"/>
              <a:t>numquam</a:t>
            </a:r>
            <a:r>
              <a:rPr lang="cs-CZ" dirty="0"/>
              <a:t>													6																		               		                                    	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560B06C-FBB9-4787-A454-BA11993B2F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44" y="681042"/>
            <a:ext cx="7879556" cy="804863"/>
          </a:xfrm>
        </p:spPr>
        <p:txBody>
          <a:bodyPr lIns="648000">
            <a:noAutofit/>
          </a:bodyPr>
          <a:lstStyle>
            <a:lvl1pPr>
              <a:lnSpc>
                <a:spcPts val="3400"/>
              </a:lnSpc>
              <a:defRPr sz="3300" cap="all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obsah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7189509"/>
      </p:ext>
    </p:extLst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ázev a podtitul kapito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33E59F8E-8BA2-AC2E-4569-77CAD69219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Zástupný obsah 3">
            <a:extLst>
              <a:ext uri="{FF2B5EF4-FFF2-40B4-BE49-F238E27FC236}">
                <a16:creationId xmlns:a16="http://schemas.microsoft.com/office/drawing/2014/main" id="{BAC84FFF-E2DC-4583-9616-9A8CA883E47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2" y="809625"/>
            <a:ext cx="7559641" cy="3481718"/>
          </a:xfrm>
        </p:spPr>
        <p:txBody>
          <a:bodyPr lIns="648000" tIns="72000">
            <a:noAutofit/>
          </a:bodyPr>
          <a:lstStyle>
            <a:lvl1pPr marL="0" indent="0">
              <a:lnSpc>
                <a:spcPts val="3400"/>
              </a:lnSpc>
              <a:spcBef>
                <a:spcPts val="0"/>
              </a:spcBef>
              <a:buNone/>
              <a:defRPr sz="3300" cap="all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ts val="3400"/>
              </a:lnSpc>
              <a:spcBef>
                <a:spcPts val="3400"/>
              </a:spcBef>
              <a:buClr>
                <a:schemeClr val="tx2"/>
              </a:buClr>
              <a:buFontTx/>
              <a:buNone/>
              <a:defRPr sz="33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59991" indent="-179996">
              <a:lnSpc>
                <a:spcPts val="1900"/>
              </a:lnSpc>
              <a:buClr>
                <a:schemeClr val="tx2"/>
              </a:buCl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cs-CZ" dirty="0"/>
              <a:t>Název kapitoly </a:t>
            </a:r>
            <a:r>
              <a:rPr lang="cs-CZ" dirty="0" err="1"/>
              <a:t>faci</a:t>
            </a:r>
            <a:br>
              <a:rPr lang="cs-CZ" dirty="0"/>
            </a:br>
            <a:r>
              <a:rPr lang="cs-CZ" dirty="0" err="1"/>
              <a:t>cuptatiaes</a:t>
            </a:r>
            <a:r>
              <a:rPr lang="cs-CZ" dirty="0"/>
              <a:t> sum </a:t>
            </a:r>
            <a:r>
              <a:rPr lang="cs-CZ" dirty="0" err="1"/>
              <a:t>velignam</a:t>
            </a:r>
            <a:r>
              <a:rPr lang="cs-CZ" dirty="0"/>
              <a:t> , </a:t>
            </a:r>
            <a:r>
              <a:rPr lang="cs-CZ" dirty="0" err="1"/>
              <a:t>quam</a:t>
            </a:r>
            <a:r>
              <a:rPr lang="cs-CZ" dirty="0"/>
              <a:t>, </a:t>
            </a:r>
            <a:r>
              <a:rPr lang="cs-CZ" dirty="0" err="1"/>
              <a:t>occuturem</a:t>
            </a:r>
            <a:r>
              <a:rPr lang="cs-CZ" dirty="0"/>
              <a:t>. Ed qui cese </a:t>
            </a:r>
            <a:r>
              <a:rPr lang="cs-CZ" dirty="0" err="1"/>
              <a:t>voluptaspero</a:t>
            </a:r>
            <a:r>
              <a:rPr lang="cs-CZ" dirty="0"/>
              <a:t> </a:t>
            </a:r>
            <a:r>
              <a:rPr lang="cs-CZ" dirty="0" err="1"/>
              <a:t>ovitaquaspiet</a:t>
            </a:r>
            <a:r>
              <a:rPr lang="cs-CZ" dirty="0"/>
              <a:t> </a:t>
            </a:r>
            <a:r>
              <a:rPr lang="cs-CZ" dirty="0" err="1"/>
              <a:t>derumetur</a:t>
            </a:r>
            <a:endParaRPr lang="cs-CZ" dirty="0"/>
          </a:p>
          <a:p>
            <a:pPr lvl="1"/>
            <a:r>
              <a:rPr lang="cs-CZ" dirty="0"/>
              <a:t>Podtitul kapitoly </a:t>
            </a:r>
            <a:r>
              <a:rPr lang="cs-CZ" dirty="0" err="1"/>
              <a:t>faci</a:t>
            </a:r>
            <a:r>
              <a:rPr lang="cs-CZ" dirty="0"/>
              <a:t> </a:t>
            </a:r>
            <a:r>
              <a:rPr lang="cs-CZ" dirty="0" err="1"/>
              <a:t>cuptatiaes</a:t>
            </a:r>
            <a:r>
              <a:rPr lang="cs-CZ" dirty="0"/>
              <a:t> sum</a:t>
            </a:r>
            <a:br>
              <a:rPr lang="cs-CZ" dirty="0"/>
            </a:br>
            <a:r>
              <a:rPr lang="cs-CZ" dirty="0"/>
              <a:t>Ovitaquaspiet </a:t>
            </a:r>
            <a:r>
              <a:rPr lang="cs-CZ" dirty="0" err="1"/>
              <a:t>derumetur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83409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FA0B27-6ED7-46DC-928E-66AD9466D8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850" y="668342"/>
            <a:ext cx="7840299" cy="1022351"/>
          </a:xfrm>
        </p:spPr>
        <p:txBody>
          <a:bodyPr lIns="0" tIns="46800" anchor="t" anchorCtr="0">
            <a:noAutofit/>
          </a:bodyPr>
          <a:lstStyle>
            <a:lvl1pPr>
              <a:lnSpc>
                <a:spcPts val="3400"/>
              </a:lnSpc>
              <a:defRPr sz="3100" cap="all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Název maximálně na dva řádky, zarovnání doleva, </a:t>
            </a:r>
            <a:endParaRPr lang="en-GB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5B17FB6-4048-47C1-924A-87EC6070A8C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51850" y="1801081"/>
            <a:ext cx="3860844" cy="703994"/>
          </a:xfrm>
        </p:spPr>
        <p:txBody>
          <a:bodyPr lIns="0" anchor="t" anchorCtr="0">
            <a:noAutofit/>
          </a:bodyPr>
          <a:lstStyle>
            <a:lvl1pPr marL="0" indent="0">
              <a:lnSpc>
                <a:spcPts val="2500"/>
              </a:lnSpc>
              <a:buNone/>
              <a:defRPr sz="22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cs-CZ" dirty="0"/>
              <a:t>Text ve čtyřech úrovních s odrážkami a nadpisem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E842DC3-9484-4CEE-913A-81B2CD9E1E3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51850" y="2505075"/>
            <a:ext cx="3860844" cy="3684588"/>
          </a:xfrm>
        </p:spPr>
        <p:txBody>
          <a:bodyPr lIns="0" tIns="72000"/>
          <a:lstStyle>
            <a:lvl1pPr marL="0" indent="0">
              <a:lnSpc>
                <a:spcPts val="2400"/>
              </a:lnSpc>
              <a:spcBef>
                <a:spcPts val="500"/>
              </a:spcBef>
              <a:buNone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79996" indent="-179996">
              <a:lnSpc>
                <a:spcPts val="2100"/>
              </a:lnSpc>
              <a:spcBef>
                <a:spcPts val="800"/>
              </a:spcBef>
              <a:buClr>
                <a:schemeClr val="accent1"/>
              </a:buClr>
              <a:defRPr sz="17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59991" indent="-107997">
              <a:lnSpc>
                <a:spcPts val="1900"/>
              </a:lnSpc>
              <a:spcBef>
                <a:spcPts val="1000"/>
              </a:spcBef>
              <a:buClr>
                <a:schemeClr val="accent1"/>
              </a:buClr>
              <a:defRPr sz="15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cs-CZ" dirty="0"/>
              <a:t>Facercipid maxim </a:t>
            </a:r>
            <a:r>
              <a:rPr lang="cs-CZ" dirty="0" err="1"/>
              <a:t>ea</a:t>
            </a:r>
            <a:r>
              <a:rPr lang="cs-CZ" dirty="0"/>
              <a:t> </a:t>
            </a:r>
            <a:r>
              <a:rPr lang="cs-CZ" dirty="0" err="1"/>
              <a:t>nonectas</a:t>
            </a:r>
            <a:r>
              <a:rPr lang="cs-CZ" dirty="0"/>
              <a:t> </a:t>
            </a:r>
            <a:r>
              <a:rPr lang="cs-CZ" dirty="0" err="1"/>
              <a:t>venienimint</a:t>
            </a:r>
            <a:r>
              <a:rPr lang="cs-CZ" dirty="0"/>
              <a:t> </a:t>
            </a:r>
            <a:r>
              <a:rPr lang="cs-CZ" dirty="0" err="1"/>
              <a:t>adis</a:t>
            </a:r>
            <a:r>
              <a:rPr lang="cs-CZ" dirty="0"/>
              <a:t> </a:t>
            </a:r>
            <a:r>
              <a:rPr lang="cs-CZ" dirty="0" err="1"/>
              <a:t>sundeles</a:t>
            </a:r>
            <a:r>
              <a:rPr lang="cs-CZ" dirty="0"/>
              <a:t> </a:t>
            </a:r>
            <a:r>
              <a:rPr lang="cs-CZ" dirty="0" err="1"/>
              <a:t>derspis</a:t>
            </a:r>
            <a:r>
              <a:rPr lang="cs-CZ" dirty="0"/>
              <a:t> </a:t>
            </a:r>
            <a:r>
              <a:rPr lang="cs-CZ" dirty="0" err="1"/>
              <a:t>aspid</a:t>
            </a:r>
            <a:r>
              <a:rPr lang="cs-CZ" dirty="0"/>
              <a:t> </a:t>
            </a:r>
            <a:r>
              <a:rPr lang="cs-CZ" dirty="0" err="1"/>
              <a:t>eos</a:t>
            </a:r>
            <a:r>
              <a:rPr lang="cs-CZ" dirty="0"/>
              <a:t> </a:t>
            </a:r>
            <a:r>
              <a:rPr lang="cs-CZ" dirty="0" err="1"/>
              <a:t>auda</a:t>
            </a:r>
            <a:r>
              <a:rPr lang="cs-CZ" dirty="0"/>
              <a:t> non </a:t>
            </a:r>
            <a:r>
              <a:rPr lang="cs-CZ" dirty="0" err="1"/>
              <a:t>nonestiatur</a:t>
            </a:r>
            <a:r>
              <a:rPr lang="cs-CZ" dirty="0"/>
              <a:t>?</a:t>
            </a:r>
          </a:p>
          <a:p>
            <a:pPr lvl="1"/>
            <a:r>
              <a:rPr lang="cs-CZ" dirty="0"/>
              <a:t>Quis et venimin </a:t>
            </a:r>
            <a:r>
              <a:rPr lang="cs-CZ" dirty="0" err="1"/>
              <a:t>numquam</a:t>
            </a:r>
            <a:r>
              <a:rPr lang="cs-CZ" dirty="0"/>
              <a:t> </a:t>
            </a:r>
            <a:r>
              <a:rPr lang="cs-CZ" dirty="0" err="1"/>
              <a:t>rera</a:t>
            </a:r>
            <a:r>
              <a:rPr lang="cs-CZ" dirty="0"/>
              <a:t> </a:t>
            </a:r>
            <a:r>
              <a:rPr lang="cs-CZ" dirty="0" err="1"/>
              <a:t>cus</a:t>
            </a:r>
            <a:r>
              <a:rPr lang="cs-CZ" dirty="0"/>
              <a:t> </a:t>
            </a:r>
            <a:r>
              <a:rPr lang="cs-CZ" dirty="0" err="1"/>
              <a:t>eliam</a:t>
            </a:r>
            <a:r>
              <a:rPr lang="cs-CZ" dirty="0"/>
              <a:t> et </a:t>
            </a:r>
            <a:r>
              <a:rPr lang="cs-CZ" dirty="0" err="1"/>
              <a:t>colecusandit</a:t>
            </a:r>
            <a:endParaRPr lang="cs-CZ" dirty="0"/>
          </a:p>
          <a:p>
            <a:pPr lvl="2"/>
            <a:r>
              <a:rPr lang="cs-CZ" dirty="0"/>
              <a:t>Quis et venimin </a:t>
            </a:r>
            <a:r>
              <a:rPr lang="cs-CZ" dirty="0" err="1"/>
              <a:t>numquam</a:t>
            </a:r>
            <a:r>
              <a:rPr lang="cs-CZ" dirty="0"/>
              <a:t> </a:t>
            </a:r>
            <a:r>
              <a:rPr lang="cs-CZ" dirty="0" err="1"/>
              <a:t>rera</a:t>
            </a:r>
            <a:r>
              <a:rPr lang="cs-CZ" dirty="0"/>
              <a:t> </a:t>
            </a:r>
            <a:r>
              <a:rPr lang="cs-CZ" dirty="0" err="1"/>
              <a:t>cus</a:t>
            </a:r>
            <a:r>
              <a:rPr lang="cs-CZ" dirty="0"/>
              <a:t> </a:t>
            </a:r>
            <a:r>
              <a:rPr lang="cs-CZ" dirty="0" err="1"/>
              <a:t>eliam</a:t>
            </a:r>
            <a:r>
              <a:rPr lang="cs-CZ" dirty="0"/>
              <a:t> et </a:t>
            </a:r>
            <a:r>
              <a:rPr lang="cs-CZ" dirty="0" err="1"/>
              <a:t>colecusandit</a:t>
            </a:r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BCEAD2E-F707-43D2-8D8F-E58D870FC888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679157" y="1801084"/>
            <a:ext cx="3812992" cy="703995"/>
          </a:xfrm>
        </p:spPr>
        <p:txBody>
          <a:bodyPr lIns="90000" anchor="t" anchorCtr="0">
            <a:noAutofit/>
          </a:bodyPr>
          <a:lstStyle>
            <a:lvl1pPr marL="0" indent="0">
              <a:buNone/>
              <a:defRPr lang="cs-CZ" sz="2200" b="1" kern="1200" dirty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cs-CZ" dirty="0"/>
              <a:t>Text ve čtyřech úrovních s odrážkami a nadpisem</a:t>
            </a:r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39338068-75F5-4F42-BF5E-AA894F269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00056"/>
            <a:ext cx="3086100" cy="545244"/>
          </a:xfrm>
        </p:spPr>
        <p:txBody>
          <a:bodyPr/>
          <a:lstStyle/>
          <a:p>
            <a:r>
              <a:rPr lang="cs-CZ" dirty="0"/>
              <a:t>Název kapitoly</a:t>
            </a:r>
            <a:endParaRPr lang="en-GB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9463016-F6C9-4C00-BAD3-F9F079206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0E85F-03A9-4DC3-A879-6F4150C88507}" type="slidenum">
              <a:rPr lang="en-GB" smtClean="0"/>
              <a:t>‹Nr.›</a:t>
            </a:fld>
            <a:endParaRPr lang="en-GB" dirty="0"/>
          </a:p>
        </p:txBody>
      </p:sp>
      <p:sp>
        <p:nvSpPr>
          <p:cNvPr id="12" name="Zástupný obsah 3">
            <a:extLst>
              <a:ext uri="{FF2B5EF4-FFF2-40B4-BE49-F238E27FC236}">
                <a16:creationId xmlns:a16="http://schemas.microsoft.com/office/drawing/2014/main" id="{4592D0E3-54C9-4D4A-A57D-3C81EFF49AB3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4679158" y="2505074"/>
            <a:ext cx="3812992" cy="3684588"/>
          </a:xfrm>
        </p:spPr>
        <p:txBody>
          <a:bodyPr lIns="90000" tIns="72000"/>
          <a:lstStyle>
            <a:lvl1pPr marL="0" indent="0">
              <a:lnSpc>
                <a:spcPts val="2400"/>
              </a:lnSpc>
              <a:spcBef>
                <a:spcPts val="500"/>
              </a:spcBef>
              <a:buNone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79996" indent="-179996">
              <a:lnSpc>
                <a:spcPts val="2100"/>
              </a:lnSpc>
              <a:spcBef>
                <a:spcPts val="800"/>
              </a:spcBef>
              <a:buClr>
                <a:schemeClr val="accent1"/>
              </a:buClr>
              <a:defRPr sz="17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59991" indent="-107997">
              <a:lnSpc>
                <a:spcPts val="1900"/>
              </a:lnSpc>
              <a:spcBef>
                <a:spcPts val="1000"/>
              </a:spcBef>
              <a:buClr>
                <a:schemeClr val="accent1"/>
              </a:buClr>
              <a:defRPr sz="15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cs-CZ" dirty="0"/>
              <a:t>Facercipid maxim </a:t>
            </a:r>
            <a:r>
              <a:rPr lang="cs-CZ" dirty="0" err="1"/>
              <a:t>ea</a:t>
            </a:r>
            <a:r>
              <a:rPr lang="cs-CZ" dirty="0"/>
              <a:t> </a:t>
            </a:r>
            <a:r>
              <a:rPr lang="cs-CZ" dirty="0" err="1"/>
              <a:t>nonectas</a:t>
            </a:r>
            <a:r>
              <a:rPr lang="cs-CZ" dirty="0"/>
              <a:t> </a:t>
            </a:r>
            <a:r>
              <a:rPr lang="cs-CZ" dirty="0" err="1"/>
              <a:t>venienimint</a:t>
            </a:r>
            <a:r>
              <a:rPr lang="cs-CZ" dirty="0"/>
              <a:t> </a:t>
            </a:r>
            <a:r>
              <a:rPr lang="cs-CZ" dirty="0" err="1"/>
              <a:t>adis</a:t>
            </a:r>
            <a:r>
              <a:rPr lang="cs-CZ" dirty="0"/>
              <a:t> </a:t>
            </a:r>
            <a:r>
              <a:rPr lang="cs-CZ" dirty="0" err="1"/>
              <a:t>sundeles</a:t>
            </a:r>
            <a:r>
              <a:rPr lang="cs-CZ" dirty="0"/>
              <a:t> </a:t>
            </a:r>
            <a:r>
              <a:rPr lang="cs-CZ" dirty="0" err="1"/>
              <a:t>derspis</a:t>
            </a:r>
            <a:r>
              <a:rPr lang="cs-CZ" dirty="0"/>
              <a:t> </a:t>
            </a:r>
            <a:r>
              <a:rPr lang="cs-CZ" dirty="0" err="1"/>
              <a:t>aspid</a:t>
            </a:r>
            <a:r>
              <a:rPr lang="cs-CZ" dirty="0"/>
              <a:t> </a:t>
            </a:r>
            <a:r>
              <a:rPr lang="cs-CZ" dirty="0" err="1"/>
              <a:t>eos</a:t>
            </a:r>
            <a:r>
              <a:rPr lang="cs-CZ" dirty="0"/>
              <a:t> </a:t>
            </a:r>
            <a:r>
              <a:rPr lang="cs-CZ" dirty="0" err="1"/>
              <a:t>auda</a:t>
            </a:r>
            <a:r>
              <a:rPr lang="cs-CZ" dirty="0"/>
              <a:t> non </a:t>
            </a:r>
            <a:br>
              <a:rPr lang="cs-CZ" dirty="0"/>
            </a:br>
            <a:r>
              <a:rPr lang="cs-CZ" dirty="0" err="1"/>
              <a:t>nonestiatur</a:t>
            </a:r>
            <a:r>
              <a:rPr lang="cs-CZ" dirty="0"/>
              <a:t>?</a:t>
            </a:r>
          </a:p>
          <a:p>
            <a:pPr lvl="1"/>
            <a:r>
              <a:rPr lang="cs-CZ" dirty="0"/>
              <a:t>Quis et venimin </a:t>
            </a:r>
            <a:r>
              <a:rPr lang="cs-CZ" dirty="0" err="1"/>
              <a:t>numquam</a:t>
            </a:r>
            <a:r>
              <a:rPr lang="cs-CZ" dirty="0"/>
              <a:t> </a:t>
            </a:r>
            <a:r>
              <a:rPr lang="cs-CZ" dirty="0" err="1"/>
              <a:t>rera</a:t>
            </a:r>
            <a:r>
              <a:rPr lang="cs-CZ" dirty="0"/>
              <a:t> </a:t>
            </a:r>
            <a:r>
              <a:rPr lang="cs-CZ" dirty="0" err="1"/>
              <a:t>cus</a:t>
            </a:r>
            <a:r>
              <a:rPr lang="cs-CZ" dirty="0"/>
              <a:t> </a:t>
            </a:r>
            <a:r>
              <a:rPr lang="cs-CZ" dirty="0" err="1"/>
              <a:t>eliam</a:t>
            </a:r>
            <a:r>
              <a:rPr lang="cs-CZ" dirty="0"/>
              <a:t> et </a:t>
            </a:r>
            <a:r>
              <a:rPr lang="cs-CZ" dirty="0" err="1"/>
              <a:t>colecusandit</a:t>
            </a:r>
            <a:endParaRPr lang="cs-CZ" dirty="0"/>
          </a:p>
          <a:p>
            <a:pPr lvl="2"/>
            <a:r>
              <a:rPr lang="cs-CZ" dirty="0"/>
              <a:t>Quis et venimin </a:t>
            </a:r>
            <a:r>
              <a:rPr lang="cs-CZ" dirty="0" err="1"/>
              <a:t>numquam</a:t>
            </a:r>
            <a:r>
              <a:rPr lang="cs-CZ" dirty="0"/>
              <a:t> </a:t>
            </a:r>
            <a:r>
              <a:rPr lang="cs-CZ" dirty="0" err="1"/>
              <a:t>rera</a:t>
            </a:r>
            <a:r>
              <a:rPr lang="cs-CZ" dirty="0"/>
              <a:t> </a:t>
            </a:r>
            <a:r>
              <a:rPr lang="cs-CZ" dirty="0" err="1"/>
              <a:t>cus</a:t>
            </a:r>
            <a:r>
              <a:rPr lang="cs-CZ" dirty="0"/>
              <a:t> </a:t>
            </a:r>
            <a:r>
              <a:rPr lang="cs-CZ" dirty="0" err="1"/>
              <a:t>eliam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/>
              <a:t>et </a:t>
            </a:r>
            <a:r>
              <a:rPr lang="cs-CZ" dirty="0" err="1"/>
              <a:t>colecusandit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92548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+ 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FA0B27-6ED7-46DC-928E-66AD9466D8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4689" y="668340"/>
            <a:ext cx="7906366" cy="646113"/>
          </a:xfrm>
        </p:spPr>
        <p:txBody>
          <a:bodyPr lIns="0" tIns="46800" anchor="t" anchorCtr="0">
            <a:normAutofit/>
          </a:bodyPr>
          <a:lstStyle>
            <a:lvl1pPr>
              <a:lnSpc>
                <a:spcPts val="3400"/>
              </a:lnSpc>
              <a:defRPr sz="3100" cap="all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Jednořádkový nadpis</a:t>
            </a:r>
            <a:endParaRPr lang="en-GB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5B17FB6-4048-47C1-924A-87EC6070A8C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4688" y="1754016"/>
            <a:ext cx="3888005" cy="723900"/>
          </a:xfrm>
        </p:spPr>
        <p:txBody>
          <a:bodyPr lIns="0" anchor="t" anchorCtr="0">
            <a:noAutofit/>
          </a:bodyPr>
          <a:lstStyle>
            <a:lvl1pPr marL="0" indent="0">
              <a:lnSpc>
                <a:spcPts val="2500"/>
              </a:lnSpc>
              <a:spcBef>
                <a:spcPts val="0"/>
              </a:spcBef>
              <a:buNone/>
              <a:defRPr sz="22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cs-CZ" dirty="0"/>
              <a:t>Text ve čtyřech úrovních, </a:t>
            </a:r>
            <a:br>
              <a:rPr lang="cs-CZ" dirty="0"/>
            </a:br>
            <a:r>
              <a:rPr lang="cs-CZ" dirty="0"/>
              <a:t>s odrážkami a nadpisem 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E842DC3-9484-4CEE-913A-81B2CD9E1E3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4688" y="2505075"/>
            <a:ext cx="3888006" cy="3684588"/>
          </a:xfrm>
        </p:spPr>
        <p:txBody>
          <a:bodyPr lIns="0" tIns="18000"/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79996" indent="-179996">
              <a:lnSpc>
                <a:spcPts val="2400"/>
              </a:lnSpc>
              <a:spcBef>
                <a:spcPts val="800"/>
              </a:spcBef>
              <a:buClr>
                <a:schemeClr val="accent1"/>
              </a:buClr>
              <a:defRPr sz="17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59991" indent="-107997">
              <a:lnSpc>
                <a:spcPts val="1900"/>
              </a:lnSpc>
              <a:spcBef>
                <a:spcPts val="800"/>
              </a:spcBef>
              <a:buClr>
                <a:schemeClr val="accent1"/>
              </a:buClr>
              <a:defRPr sz="15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cs-CZ" dirty="0"/>
              <a:t>Facercipid maxim </a:t>
            </a:r>
            <a:r>
              <a:rPr lang="cs-CZ" dirty="0" err="1"/>
              <a:t>ea</a:t>
            </a:r>
            <a:r>
              <a:rPr lang="cs-CZ" dirty="0"/>
              <a:t> </a:t>
            </a:r>
            <a:r>
              <a:rPr lang="cs-CZ" dirty="0" err="1"/>
              <a:t>nonectas</a:t>
            </a:r>
            <a:r>
              <a:rPr lang="cs-CZ" dirty="0"/>
              <a:t> </a:t>
            </a:r>
            <a:r>
              <a:rPr lang="cs-CZ" dirty="0" err="1"/>
              <a:t>venienimint</a:t>
            </a:r>
            <a:r>
              <a:rPr lang="cs-CZ" dirty="0"/>
              <a:t> </a:t>
            </a:r>
            <a:r>
              <a:rPr lang="cs-CZ" dirty="0" err="1"/>
              <a:t>adis</a:t>
            </a:r>
            <a:r>
              <a:rPr lang="cs-CZ" dirty="0"/>
              <a:t> </a:t>
            </a:r>
            <a:r>
              <a:rPr lang="cs-CZ" dirty="0" err="1"/>
              <a:t>sundeles</a:t>
            </a:r>
            <a:r>
              <a:rPr lang="cs-CZ" dirty="0"/>
              <a:t> </a:t>
            </a:r>
            <a:r>
              <a:rPr lang="cs-CZ" dirty="0" err="1"/>
              <a:t>derspis</a:t>
            </a:r>
            <a:r>
              <a:rPr lang="cs-CZ" dirty="0"/>
              <a:t> </a:t>
            </a:r>
            <a:r>
              <a:rPr lang="cs-CZ" dirty="0" err="1"/>
              <a:t>aspid</a:t>
            </a:r>
            <a:r>
              <a:rPr lang="cs-CZ" dirty="0"/>
              <a:t> </a:t>
            </a:r>
            <a:r>
              <a:rPr lang="cs-CZ" dirty="0" err="1"/>
              <a:t>eos</a:t>
            </a:r>
            <a:r>
              <a:rPr lang="cs-CZ" dirty="0"/>
              <a:t> </a:t>
            </a:r>
            <a:r>
              <a:rPr lang="cs-CZ" dirty="0" err="1"/>
              <a:t>auda</a:t>
            </a:r>
            <a:r>
              <a:rPr lang="cs-CZ" dirty="0"/>
              <a:t> non </a:t>
            </a:r>
            <a:r>
              <a:rPr lang="cs-CZ" dirty="0" err="1"/>
              <a:t>nonestiatur</a:t>
            </a:r>
            <a:r>
              <a:rPr lang="cs-CZ" dirty="0"/>
              <a:t>?</a:t>
            </a:r>
          </a:p>
          <a:p>
            <a:pPr lvl="1"/>
            <a:r>
              <a:rPr lang="cs-CZ" dirty="0"/>
              <a:t>Quis et venimin </a:t>
            </a:r>
            <a:r>
              <a:rPr lang="cs-CZ" dirty="0" err="1"/>
              <a:t>numquam</a:t>
            </a:r>
            <a:r>
              <a:rPr lang="cs-CZ" dirty="0"/>
              <a:t> </a:t>
            </a:r>
            <a:r>
              <a:rPr lang="cs-CZ" dirty="0" err="1"/>
              <a:t>rera</a:t>
            </a:r>
            <a:r>
              <a:rPr lang="cs-CZ" dirty="0"/>
              <a:t> </a:t>
            </a:r>
            <a:r>
              <a:rPr lang="cs-CZ" dirty="0" err="1"/>
              <a:t>cus</a:t>
            </a:r>
            <a:r>
              <a:rPr lang="cs-CZ" dirty="0"/>
              <a:t> </a:t>
            </a:r>
            <a:r>
              <a:rPr lang="cs-CZ" dirty="0" err="1"/>
              <a:t>eliam</a:t>
            </a:r>
            <a:r>
              <a:rPr lang="cs-CZ" dirty="0"/>
              <a:t> et </a:t>
            </a:r>
            <a:r>
              <a:rPr lang="cs-CZ" dirty="0" err="1"/>
              <a:t>colecusandit</a:t>
            </a:r>
            <a:endParaRPr lang="cs-CZ" dirty="0"/>
          </a:p>
          <a:p>
            <a:pPr lvl="2"/>
            <a:r>
              <a:rPr lang="cs-CZ" dirty="0"/>
              <a:t>Quis et venimin </a:t>
            </a:r>
            <a:r>
              <a:rPr lang="cs-CZ" dirty="0" err="1"/>
              <a:t>numquam</a:t>
            </a:r>
            <a:r>
              <a:rPr lang="cs-CZ" dirty="0"/>
              <a:t> </a:t>
            </a:r>
            <a:r>
              <a:rPr lang="cs-CZ" dirty="0" err="1"/>
              <a:t>rera</a:t>
            </a:r>
            <a:r>
              <a:rPr lang="cs-CZ" dirty="0"/>
              <a:t> </a:t>
            </a:r>
            <a:r>
              <a:rPr lang="cs-CZ" dirty="0" err="1"/>
              <a:t>cus</a:t>
            </a:r>
            <a:r>
              <a:rPr lang="cs-CZ" dirty="0"/>
              <a:t> </a:t>
            </a:r>
            <a:r>
              <a:rPr lang="cs-CZ" dirty="0" err="1"/>
              <a:t>eliam</a:t>
            </a:r>
            <a:r>
              <a:rPr lang="cs-CZ" dirty="0"/>
              <a:t> et </a:t>
            </a:r>
            <a:r>
              <a:rPr lang="cs-CZ" dirty="0" err="1"/>
              <a:t>colecusandit</a:t>
            </a:r>
            <a:endParaRPr lang="cs-CZ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6FD2BC6B-98A3-4DEB-BB65-3D03E52742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784507" y="1781175"/>
            <a:ext cx="3734805" cy="2571750"/>
          </a:xfrm>
        </p:spPr>
        <p:txBody>
          <a:bodyPr lIns="0" tIns="0" rIns="0" bIns="0"/>
          <a:lstStyle>
            <a:lvl1pPr marL="0" indent="0">
              <a:buNone/>
              <a:defRPr lang="cs-CZ" sz="2000" kern="1200" dirty="0" smtClean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62896" indent="-342891">
              <a:defRPr lang="cs-CZ" sz="17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22887" indent="-342891">
              <a:defRPr lang="cs-CZ" sz="15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</a:lstStyle>
          <a:p>
            <a:pPr marL="0" lvl="0" indent="0" algn="l" defTabSz="914377" rtl="0" eaLnBrk="1" latinLnBrk="0" hangingPunct="1">
              <a:lnSpc>
                <a:spcPts val="24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de-DE"/>
              <a:t>Formatvorlagen des Textmasters bearbeiten</a:t>
            </a:r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39338068-75F5-4F42-BF5E-AA894F269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00056"/>
            <a:ext cx="3086100" cy="545244"/>
          </a:xfrm>
        </p:spPr>
        <p:txBody>
          <a:bodyPr/>
          <a:lstStyle/>
          <a:p>
            <a:r>
              <a:rPr lang="cs-CZ" dirty="0"/>
              <a:t>Název kapitoly</a:t>
            </a:r>
            <a:endParaRPr lang="en-GB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9463016-F6C9-4C00-BAD3-F9F079206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0E85F-03A9-4DC3-A879-6F4150C88507}" type="slidenum">
              <a:rPr lang="en-GB" smtClean="0"/>
              <a:t>‹Nr.›</a:t>
            </a:fld>
            <a:endParaRPr lang="en-GB"/>
          </a:p>
        </p:txBody>
      </p:sp>
      <p:sp>
        <p:nvSpPr>
          <p:cNvPr id="11" name="Zástupný obsah 2">
            <a:extLst>
              <a:ext uri="{FF2B5EF4-FFF2-40B4-BE49-F238E27FC236}">
                <a16:creationId xmlns:a16="http://schemas.microsoft.com/office/drawing/2014/main" id="{E2E1B9AD-2DE2-42E0-BF51-A12EAFBDC25E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4736306" y="4412316"/>
            <a:ext cx="3794749" cy="885600"/>
          </a:xfrm>
        </p:spPr>
        <p:txBody>
          <a:bodyPr lIns="90000" tIns="46800" rIns="0" bIns="0">
            <a:noAutofit/>
          </a:bodyPr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5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ts val="144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cs-CZ" dirty="0"/>
              <a:t>Popiska měla by být krátká, bez dělení slov, </a:t>
            </a:r>
            <a:br>
              <a:rPr lang="cs-CZ" dirty="0"/>
            </a:br>
            <a:r>
              <a:rPr lang="cs-CZ" dirty="0"/>
              <a:t>zarovnána doleva. Maximálně 3 řádky. </a:t>
            </a:r>
            <a:br>
              <a:rPr lang="cs-CZ" dirty="0"/>
            </a:br>
            <a:r>
              <a:rPr lang="cs-CZ" dirty="0" err="1"/>
              <a:t>Eque</a:t>
            </a:r>
            <a:r>
              <a:rPr lang="cs-CZ" dirty="0"/>
              <a:t> </a:t>
            </a:r>
            <a:r>
              <a:rPr lang="cs-CZ" dirty="0" err="1"/>
              <a:t>quunt</a:t>
            </a:r>
            <a:r>
              <a:rPr lang="cs-CZ" dirty="0"/>
              <a:t>.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14323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FA0B27-6ED7-46DC-928E-66AD9466D8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743" y="668340"/>
            <a:ext cx="7897312" cy="646113"/>
          </a:xfrm>
        </p:spPr>
        <p:txBody>
          <a:bodyPr lIns="0" tIns="46800" anchor="t" anchorCtr="0">
            <a:normAutofit/>
          </a:bodyPr>
          <a:lstStyle>
            <a:lvl1pPr>
              <a:lnSpc>
                <a:spcPts val="3400"/>
              </a:lnSpc>
              <a:defRPr sz="3100" cap="all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Jednořádkový nadpis </a:t>
            </a:r>
            <a:endParaRPr lang="en-GB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5B17FB6-4048-47C1-924A-87EC6070A8C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33742" y="1753072"/>
            <a:ext cx="3878951" cy="742950"/>
          </a:xfrm>
        </p:spPr>
        <p:txBody>
          <a:bodyPr lIns="0" anchor="t" anchorCtr="0">
            <a:noAutofit/>
          </a:bodyPr>
          <a:lstStyle>
            <a:lvl1pPr marL="0" indent="0">
              <a:lnSpc>
                <a:spcPts val="2500"/>
              </a:lnSpc>
              <a:spcBef>
                <a:spcPts val="0"/>
              </a:spcBef>
              <a:buNone/>
              <a:defRPr sz="22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cs-CZ" dirty="0"/>
              <a:t>Text ve čtyřech úrovních, s odrážkami a nadpisem 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E842DC3-9484-4CEE-913A-81B2CD9E1E3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3742" y="2505075"/>
            <a:ext cx="3878952" cy="3684588"/>
          </a:xfrm>
        </p:spPr>
        <p:txBody>
          <a:bodyPr lIns="0" tIns="18000"/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79996" indent="-179996">
              <a:lnSpc>
                <a:spcPts val="2400"/>
              </a:lnSpc>
              <a:spcBef>
                <a:spcPts val="800"/>
              </a:spcBef>
              <a:buClr>
                <a:schemeClr val="accent1"/>
              </a:buClr>
              <a:defRPr sz="17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59991" indent="-107997">
              <a:lnSpc>
                <a:spcPts val="1900"/>
              </a:lnSpc>
              <a:spcBef>
                <a:spcPts val="800"/>
              </a:spcBef>
              <a:buClr>
                <a:schemeClr val="accent1"/>
              </a:buClr>
              <a:defRPr sz="15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cs-CZ" dirty="0"/>
              <a:t>Facercipid maxim </a:t>
            </a:r>
            <a:r>
              <a:rPr lang="cs-CZ" dirty="0" err="1"/>
              <a:t>ea</a:t>
            </a:r>
            <a:r>
              <a:rPr lang="cs-CZ" dirty="0"/>
              <a:t> </a:t>
            </a:r>
            <a:r>
              <a:rPr lang="cs-CZ" dirty="0" err="1"/>
              <a:t>nonectas</a:t>
            </a:r>
            <a:r>
              <a:rPr lang="cs-CZ" dirty="0"/>
              <a:t> </a:t>
            </a:r>
            <a:r>
              <a:rPr lang="cs-CZ" dirty="0" err="1"/>
              <a:t>venienimint</a:t>
            </a:r>
            <a:r>
              <a:rPr lang="cs-CZ" dirty="0"/>
              <a:t> </a:t>
            </a:r>
            <a:r>
              <a:rPr lang="cs-CZ" dirty="0" err="1"/>
              <a:t>adis</a:t>
            </a:r>
            <a:r>
              <a:rPr lang="cs-CZ" dirty="0"/>
              <a:t> </a:t>
            </a:r>
            <a:r>
              <a:rPr lang="cs-CZ" dirty="0" err="1"/>
              <a:t>sundeles</a:t>
            </a:r>
            <a:r>
              <a:rPr lang="cs-CZ" dirty="0"/>
              <a:t> </a:t>
            </a:r>
            <a:r>
              <a:rPr lang="cs-CZ" dirty="0" err="1"/>
              <a:t>derspis</a:t>
            </a:r>
            <a:r>
              <a:rPr lang="cs-CZ" dirty="0"/>
              <a:t> </a:t>
            </a:r>
            <a:r>
              <a:rPr lang="cs-CZ" dirty="0" err="1"/>
              <a:t>aspid</a:t>
            </a:r>
            <a:r>
              <a:rPr lang="cs-CZ" dirty="0"/>
              <a:t> </a:t>
            </a:r>
            <a:r>
              <a:rPr lang="cs-CZ" dirty="0" err="1"/>
              <a:t>eos</a:t>
            </a:r>
            <a:r>
              <a:rPr lang="cs-CZ" dirty="0"/>
              <a:t> </a:t>
            </a:r>
            <a:r>
              <a:rPr lang="cs-CZ" dirty="0" err="1"/>
              <a:t>auda</a:t>
            </a:r>
            <a:r>
              <a:rPr lang="cs-CZ" dirty="0"/>
              <a:t> non </a:t>
            </a:r>
            <a:r>
              <a:rPr lang="cs-CZ" dirty="0" err="1"/>
              <a:t>nonestiatur</a:t>
            </a:r>
            <a:r>
              <a:rPr lang="cs-CZ" dirty="0"/>
              <a:t>?</a:t>
            </a:r>
          </a:p>
          <a:p>
            <a:pPr lvl="1"/>
            <a:r>
              <a:rPr lang="cs-CZ" dirty="0"/>
              <a:t>Quis et venimin </a:t>
            </a:r>
            <a:r>
              <a:rPr lang="cs-CZ" dirty="0" err="1"/>
              <a:t>numquam</a:t>
            </a:r>
            <a:r>
              <a:rPr lang="cs-CZ" dirty="0"/>
              <a:t> </a:t>
            </a:r>
            <a:r>
              <a:rPr lang="cs-CZ" dirty="0" err="1"/>
              <a:t>rera</a:t>
            </a:r>
            <a:r>
              <a:rPr lang="cs-CZ" dirty="0"/>
              <a:t> </a:t>
            </a:r>
            <a:r>
              <a:rPr lang="cs-CZ" dirty="0" err="1"/>
              <a:t>cus</a:t>
            </a:r>
            <a:r>
              <a:rPr lang="cs-CZ" dirty="0"/>
              <a:t> </a:t>
            </a:r>
            <a:r>
              <a:rPr lang="cs-CZ" dirty="0" err="1"/>
              <a:t>eliam</a:t>
            </a:r>
            <a:r>
              <a:rPr lang="cs-CZ" dirty="0"/>
              <a:t> et </a:t>
            </a:r>
            <a:r>
              <a:rPr lang="cs-CZ" dirty="0" err="1"/>
              <a:t>colecusandit</a:t>
            </a:r>
            <a:endParaRPr lang="cs-CZ" dirty="0"/>
          </a:p>
          <a:p>
            <a:pPr lvl="2"/>
            <a:r>
              <a:rPr lang="cs-CZ" dirty="0"/>
              <a:t>Quis et venimin </a:t>
            </a:r>
            <a:r>
              <a:rPr lang="cs-CZ" dirty="0" err="1"/>
              <a:t>numquam</a:t>
            </a:r>
            <a:r>
              <a:rPr lang="cs-CZ" dirty="0"/>
              <a:t> </a:t>
            </a:r>
            <a:r>
              <a:rPr lang="cs-CZ" dirty="0" err="1"/>
              <a:t>rera</a:t>
            </a:r>
            <a:r>
              <a:rPr lang="cs-CZ" dirty="0"/>
              <a:t> </a:t>
            </a:r>
            <a:r>
              <a:rPr lang="cs-CZ" dirty="0" err="1"/>
              <a:t>cus</a:t>
            </a:r>
            <a:r>
              <a:rPr lang="cs-CZ" dirty="0"/>
              <a:t> </a:t>
            </a:r>
            <a:r>
              <a:rPr lang="cs-CZ" dirty="0" err="1"/>
              <a:t>eliam</a:t>
            </a:r>
            <a:r>
              <a:rPr lang="cs-CZ" dirty="0"/>
              <a:t> et </a:t>
            </a:r>
            <a:r>
              <a:rPr lang="cs-CZ" dirty="0" err="1"/>
              <a:t>colecusandit</a:t>
            </a:r>
            <a:endParaRPr lang="cs-CZ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6FD2BC6B-98A3-4DEB-BB65-3D03E52742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736306" y="1762126"/>
            <a:ext cx="3794749" cy="3438525"/>
          </a:xfrm>
        </p:spPr>
        <p:txBody>
          <a:bodyPr lIns="0" tIns="0" rIns="0" bIns="0"/>
          <a:lstStyle>
            <a:lvl1pPr marL="0" indent="0">
              <a:buNone/>
              <a:defRPr lang="cs-CZ" sz="2000" kern="1200" dirty="0" smtClean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62896" indent="-342891">
              <a:defRPr lang="cs-CZ" sz="17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22887" indent="-342891">
              <a:defRPr lang="cs-CZ" sz="15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</a:lstStyle>
          <a:p>
            <a:pPr marL="0" lvl="0" indent="0" algn="l" defTabSz="914377" rtl="0" eaLnBrk="1" latinLnBrk="0" hangingPunct="1">
              <a:lnSpc>
                <a:spcPts val="24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de-DE"/>
              <a:t>Formatvorlagen des Textmasters bearbeiten</a:t>
            </a:r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39338068-75F5-4F42-BF5E-AA894F269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00056"/>
            <a:ext cx="3086100" cy="545244"/>
          </a:xfrm>
        </p:spPr>
        <p:txBody>
          <a:bodyPr/>
          <a:lstStyle/>
          <a:p>
            <a:r>
              <a:rPr lang="cs-CZ" dirty="0"/>
              <a:t>Název kapitoly</a:t>
            </a:r>
            <a:endParaRPr lang="en-GB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9463016-F6C9-4C00-BAD3-F9F079206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0E85F-03A9-4DC3-A879-6F4150C88507}" type="slidenum">
              <a:rPr lang="en-GB" smtClean="0"/>
              <a:t>‹Nr.›</a:t>
            </a:fld>
            <a:endParaRPr lang="en-GB"/>
          </a:p>
        </p:txBody>
      </p:sp>
      <p:sp>
        <p:nvSpPr>
          <p:cNvPr id="11" name="Zástupný obsah 2">
            <a:extLst>
              <a:ext uri="{FF2B5EF4-FFF2-40B4-BE49-F238E27FC236}">
                <a16:creationId xmlns:a16="http://schemas.microsoft.com/office/drawing/2014/main" id="{E2E1B9AD-2DE2-42E0-BF51-A12EAFBDC25E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4721796" y="5400675"/>
            <a:ext cx="3809260" cy="788988"/>
          </a:xfrm>
        </p:spPr>
        <p:txBody>
          <a:bodyPr lIns="36000" tIns="46800" rIns="0" bIns="0">
            <a:noAutofit/>
          </a:bodyPr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5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ts val="144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cs-CZ" dirty="0"/>
              <a:t>Popiska měla by být krátká, bez dělení slov, </a:t>
            </a:r>
            <a:br>
              <a:rPr lang="cs-CZ" dirty="0"/>
            </a:br>
            <a:r>
              <a:rPr lang="cs-CZ" dirty="0"/>
              <a:t>zarovnána doleva. Maximálně 3 řádky. </a:t>
            </a:r>
            <a:r>
              <a:rPr lang="cs-CZ" dirty="0" err="1"/>
              <a:t>Eque</a:t>
            </a:r>
            <a:r>
              <a:rPr lang="cs-CZ" dirty="0"/>
              <a:t> </a:t>
            </a:r>
            <a:r>
              <a:rPr lang="cs-CZ" dirty="0" err="1"/>
              <a:t>quunt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1788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+ 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FA0B27-6ED7-46DC-928E-66AD9466D8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743" y="668340"/>
            <a:ext cx="7897312" cy="974333"/>
          </a:xfrm>
        </p:spPr>
        <p:txBody>
          <a:bodyPr lIns="0" tIns="46800" anchor="t" anchorCtr="0">
            <a:normAutofit/>
          </a:bodyPr>
          <a:lstStyle>
            <a:lvl1pPr>
              <a:lnSpc>
                <a:spcPts val="3400"/>
              </a:lnSpc>
              <a:defRPr sz="3100" cap="all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název maximálně na dva řádky, zarovnání doleva</a:t>
            </a:r>
            <a:endParaRPr lang="en-GB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5B17FB6-4048-47C1-924A-87EC6070A8C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33742" y="1753072"/>
            <a:ext cx="3878951" cy="742950"/>
          </a:xfrm>
        </p:spPr>
        <p:txBody>
          <a:bodyPr lIns="0" anchor="t" anchorCtr="0">
            <a:noAutofit/>
          </a:bodyPr>
          <a:lstStyle>
            <a:lvl1pPr marL="0" indent="0">
              <a:lnSpc>
                <a:spcPts val="2500"/>
              </a:lnSpc>
              <a:spcBef>
                <a:spcPts val="0"/>
              </a:spcBef>
              <a:buNone/>
              <a:defRPr sz="22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cs-CZ" dirty="0"/>
              <a:t>Text ve čtyřech úrovních, s odrážkami a nadpisem 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E842DC3-9484-4CEE-913A-81B2CD9E1E3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3742" y="2505075"/>
            <a:ext cx="3878952" cy="3684588"/>
          </a:xfrm>
        </p:spPr>
        <p:txBody>
          <a:bodyPr lIns="0" tIns="18000"/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79996" indent="-179996">
              <a:lnSpc>
                <a:spcPts val="2400"/>
              </a:lnSpc>
              <a:spcBef>
                <a:spcPts val="800"/>
              </a:spcBef>
              <a:buClr>
                <a:schemeClr val="accent1"/>
              </a:buClr>
              <a:defRPr sz="17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59991" indent="-107997">
              <a:lnSpc>
                <a:spcPts val="1900"/>
              </a:lnSpc>
              <a:spcBef>
                <a:spcPts val="800"/>
              </a:spcBef>
              <a:buClr>
                <a:schemeClr val="accent1"/>
              </a:buClr>
              <a:defRPr sz="15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cs-CZ" dirty="0"/>
              <a:t>Facercipid maxim </a:t>
            </a:r>
            <a:r>
              <a:rPr lang="cs-CZ" dirty="0" err="1"/>
              <a:t>ea</a:t>
            </a:r>
            <a:r>
              <a:rPr lang="cs-CZ" dirty="0"/>
              <a:t> </a:t>
            </a:r>
            <a:r>
              <a:rPr lang="cs-CZ" dirty="0" err="1"/>
              <a:t>nonectas</a:t>
            </a:r>
            <a:r>
              <a:rPr lang="cs-CZ" dirty="0"/>
              <a:t> </a:t>
            </a:r>
            <a:r>
              <a:rPr lang="cs-CZ" dirty="0" err="1"/>
              <a:t>venienimint</a:t>
            </a:r>
            <a:r>
              <a:rPr lang="cs-CZ" dirty="0"/>
              <a:t> </a:t>
            </a:r>
            <a:r>
              <a:rPr lang="cs-CZ" dirty="0" err="1"/>
              <a:t>adis</a:t>
            </a:r>
            <a:r>
              <a:rPr lang="cs-CZ" dirty="0"/>
              <a:t> </a:t>
            </a:r>
            <a:r>
              <a:rPr lang="cs-CZ" dirty="0" err="1"/>
              <a:t>sundeles</a:t>
            </a:r>
            <a:r>
              <a:rPr lang="cs-CZ" dirty="0"/>
              <a:t> </a:t>
            </a:r>
            <a:r>
              <a:rPr lang="cs-CZ" dirty="0" err="1"/>
              <a:t>derspis</a:t>
            </a:r>
            <a:r>
              <a:rPr lang="cs-CZ" dirty="0"/>
              <a:t> </a:t>
            </a:r>
            <a:r>
              <a:rPr lang="cs-CZ" dirty="0" err="1"/>
              <a:t>aspid</a:t>
            </a:r>
            <a:r>
              <a:rPr lang="cs-CZ" dirty="0"/>
              <a:t> </a:t>
            </a:r>
            <a:r>
              <a:rPr lang="cs-CZ" dirty="0" err="1"/>
              <a:t>eos</a:t>
            </a:r>
            <a:r>
              <a:rPr lang="cs-CZ" dirty="0"/>
              <a:t> </a:t>
            </a:r>
            <a:r>
              <a:rPr lang="cs-CZ" dirty="0" err="1"/>
              <a:t>auda</a:t>
            </a:r>
            <a:r>
              <a:rPr lang="cs-CZ" dirty="0"/>
              <a:t> non </a:t>
            </a:r>
            <a:r>
              <a:rPr lang="cs-CZ" dirty="0" err="1"/>
              <a:t>nonestiatur</a:t>
            </a:r>
            <a:r>
              <a:rPr lang="cs-CZ" dirty="0"/>
              <a:t>?</a:t>
            </a:r>
          </a:p>
          <a:p>
            <a:pPr lvl="1"/>
            <a:r>
              <a:rPr lang="cs-CZ" dirty="0"/>
              <a:t>Quis et venimin </a:t>
            </a:r>
            <a:r>
              <a:rPr lang="cs-CZ" dirty="0" err="1"/>
              <a:t>numquam</a:t>
            </a:r>
            <a:r>
              <a:rPr lang="cs-CZ" dirty="0"/>
              <a:t> </a:t>
            </a:r>
            <a:r>
              <a:rPr lang="cs-CZ" dirty="0" err="1"/>
              <a:t>rera</a:t>
            </a:r>
            <a:r>
              <a:rPr lang="cs-CZ" dirty="0"/>
              <a:t> </a:t>
            </a:r>
            <a:r>
              <a:rPr lang="cs-CZ" dirty="0" err="1"/>
              <a:t>cus</a:t>
            </a:r>
            <a:r>
              <a:rPr lang="cs-CZ" dirty="0"/>
              <a:t> </a:t>
            </a:r>
            <a:r>
              <a:rPr lang="cs-CZ" dirty="0" err="1"/>
              <a:t>eliam</a:t>
            </a:r>
            <a:r>
              <a:rPr lang="cs-CZ" dirty="0"/>
              <a:t> et </a:t>
            </a:r>
            <a:r>
              <a:rPr lang="cs-CZ" dirty="0" err="1"/>
              <a:t>colecusandit</a:t>
            </a:r>
            <a:endParaRPr lang="cs-CZ" dirty="0"/>
          </a:p>
          <a:p>
            <a:pPr lvl="2"/>
            <a:r>
              <a:rPr lang="cs-CZ" dirty="0"/>
              <a:t>Quis et venimin </a:t>
            </a:r>
            <a:r>
              <a:rPr lang="cs-CZ" dirty="0" err="1"/>
              <a:t>numquam</a:t>
            </a:r>
            <a:r>
              <a:rPr lang="cs-CZ" dirty="0"/>
              <a:t> </a:t>
            </a:r>
            <a:r>
              <a:rPr lang="cs-CZ" dirty="0" err="1"/>
              <a:t>rera</a:t>
            </a:r>
            <a:r>
              <a:rPr lang="cs-CZ" dirty="0"/>
              <a:t> </a:t>
            </a:r>
            <a:r>
              <a:rPr lang="cs-CZ" dirty="0" err="1"/>
              <a:t>cus</a:t>
            </a:r>
            <a:r>
              <a:rPr lang="cs-CZ" dirty="0"/>
              <a:t> </a:t>
            </a:r>
            <a:r>
              <a:rPr lang="cs-CZ" dirty="0" err="1"/>
              <a:t>eliam</a:t>
            </a:r>
            <a:r>
              <a:rPr lang="cs-CZ" dirty="0"/>
              <a:t> et </a:t>
            </a:r>
            <a:r>
              <a:rPr lang="cs-CZ" dirty="0" err="1"/>
              <a:t>colecusandit</a:t>
            </a:r>
            <a:endParaRPr lang="cs-CZ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6FD2BC6B-98A3-4DEB-BB65-3D03E52742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736306" y="1762126"/>
            <a:ext cx="3794749" cy="3438525"/>
          </a:xfrm>
        </p:spPr>
        <p:txBody>
          <a:bodyPr lIns="0" tIns="0" rIns="0" bIns="0"/>
          <a:lstStyle>
            <a:lvl1pPr marL="0" indent="0">
              <a:buNone/>
              <a:defRPr lang="cs-CZ" sz="2000" kern="1200" dirty="0" smtClean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62896" indent="-342891">
              <a:defRPr lang="cs-CZ" sz="17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22887" indent="-342891">
              <a:defRPr lang="cs-CZ" sz="15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</a:lstStyle>
          <a:p>
            <a:pPr marL="0" lvl="0" indent="0" algn="l" defTabSz="914377" rtl="0" eaLnBrk="1" latinLnBrk="0" hangingPunct="1">
              <a:lnSpc>
                <a:spcPts val="24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de-DE"/>
              <a:t>Formatvorlagen des Textmasters bearbeiten</a:t>
            </a:r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39338068-75F5-4F42-BF5E-AA894F269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00056"/>
            <a:ext cx="3086100" cy="545244"/>
          </a:xfrm>
        </p:spPr>
        <p:txBody>
          <a:bodyPr/>
          <a:lstStyle/>
          <a:p>
            <a:r>
              <a:rPr lang="cs-CZ" dirty="0"/>
              <a:t>Název kapitoly</a:t>
            </a:r>
            <a:endParaRPr lang="en-GB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9463016-F6C9-4C00-BAD3-F9F079206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0E85F-03A9-4DC3-A879-6F4150C88507}" type="slidenum">
              <a:rPr lang="en-GB" smtClean="0"/>
              <a:t>‹Nr.›</a:t>
            </a:fld>
            <a:endParaRPr lang="en-GB"/>
          </a:p>
        </p:txBody>
      </p:sp>
      <p:sp>
        <p:nvSpPr>
          <p:cNvPr id="11" name="Zástupný obsah 2">
            <a:extLst>
              <a:ext uri="{FF2B5EF4-FFF2-40B4-BE49-F238E27FC236}">
                <a16:creationId xmlns:a16="http://schemas.microsoft.com/office/drawing/2014/main" id="{E2E1B9AD-2DE2-42E0-BF51-A12EAFBDC25E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4721796" y="5400675"/>
            <a:ext cx="3809260" cy="788988"/>
          </a:xfrm>
        </p:spPr>
        <p:txBody>
          <a:bodyPr lIns="36000" tIns="46800" rIns="0" bIns="0">
            <a:noAutofit/>
          </a:bodyPr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5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ts val="144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cs-CZ" dirty="0"/>
              <a:t>Popiska měla by být krátká, bez dělení slov, </a:t>
            </a:r>
            <a:br>
              <a:rPr lang="cs-CZ" dirty="0"/>
            </a:br>
            <a:r>
              <a:rPr lang="cs-CZ" dirty="0"/>
              <a:t>zarovnána doleva. Maximálně 3 řádky. </a:t>
            </a:r>
            <a:r>
              <a:rPr lang="cs-CZ" dirty="0" err="1"/>
              <a:t>Eque</a:t>
            </a:r>
            <a:r>
              <a:rPr lang="cs-CZ" dirty="0"/>
              <a:t> </a:t>
            </a:r>
            <a:r>
              <a:rPr lang="cs-CZ" dirty="0" err="1"/>
              <a:t>quunt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12291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lká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39338068-75F5-4F42-BF5E-AA894F269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00056"/>
            <a:ext cx="3086100" cy="545244"/>
          </a:xfrm>
        </p:spPr>
        <p:txBody>
          <a:bodyPr/>
          <a:lstStyle/>
          <a:p>
            <a:r>
              <a:rPr lang="cs-CZ" dirty="0"/>
              <a:t>Název kapitoly</a:t>
            </a:r>
            <a:endParaRPr lang="en-GB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9463016-F6C9-4C00-BAD3-F9F079206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AC30E85F-03A9-4DC3-A879-6F4150C88507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1" name="Zástupný obsah 2">
            <a:extLst>
              <a:ext uri="{FF2B5EF4-FFF2-40B4-BE49-F238E27FC236}">
                <a16:creationId xmlns:a16="http://schemas.microsoft.com/office/drawing/2014/main" id="{E2E1B9AD-2DE2-42E0-BF51-A12EAFBDC25E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660903" y="5438774"/>
            <a:ext cx="7870152" cy="545243"/>
          </a:xfrm>
        </p:spPr>
        <p:txBody>
          <a:bodyPr lIns="0" tIns="46800" rIns="0" bIns="0">
            <a:normAutofit/>
          </a:bodyPr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5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ts val="144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cs-CZ" dirty="0"/>
              <a:t>Popiska, měla by být krátká, bez dělení slov, zarovnána doleva. </a:t>
            </a:r>
            <a:r>
              <a:rPr lang="cs-CZ" dirty="0" err="1"/>
              <a:t>Eque</a:t>
            </a:r>
            <a:r>
              <a:rPr lang="cs-CZ" dirty="0"/>
              <a:t> </a:t>
            </a:r>
            <a:r>
              <a:rPr lang="cs-CZ" dirty="0" err="1"/>
              <a:t>quunt</a:t>
            </a:r>
            <a:r>
              <a:rPr lang="cs-CZ" dirty="0"/>
              <a:t>. Ne et </a:t>
            </a:r>
            <a:r>
              <a:rPr lang="cs-CZ" dirty="0" err="1"/>
              <a:t>illenih</a:t>
            </a:r>
            <a:r>
              <a:rPr lang="cs-CZ" dirty="0"/>
              <a:t> </a:t>
            </a:r>
            <a:r>
              <a:rPr lang="cs-CZ" dirty="0" err="1"/>
              <a:t>ictiam</a:t>
            </a:r>
            <a:r>
              <a:rPr lang="cs-CZ" dirty="0"/>
              <a:t> </a:t>
            </a:r>
            <a:r>
              <a:rPr lang="cs-CZ" dirty="0" err="1"/>
              <a:t>rem</a:t>
            </a:r>
            <a:r>
              <a:rPr lang="cs-CZ" dirty="0"/>
              <a:t>. Et plita </a:t>
            </a:r>
            <a:r>
              <a:rPr lang="cs-CZ" dirty="0" err="1"/>
              <a:t>sus</a:t>
            </a:r>
            <a:endParaRPr lang="cs-CZ" dirty="0"/>
          </a:p>
        </p:txBody>
      </p:sp>
      <p:sp>
        <p:nvSpPr>
          <p:cNvPr id="10" name="Zástupný obsah 11">
            <a:extLst>
              <a:ext uri="{FF2B5EF4-FFF2-40B4-BE49-F238E27FC236}">
                <a16:creationId xmlns:a16="http://schemas.microsoft.com/office/drawing/2014/main" id="{CA356CCC-F898-4B43-8EA0-2C9FD30598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0902" y="1876429"/>
            <a:ext cx="7870152" cy="34183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F483E421-82E4-4242-9E91-178B4AC74D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0903" y="668342"/>
            <a:ext cx="7870152" cy="836079"/>
          </a:xfrm>
        </p:spPr>
        <p:txBody>
          <a:bodyPr lIns="0" tIns="46800" anchor="t" anchorCtr="0">
            <a:noAutofit/>
          </a:bodyPr>
          <a:lstStyle>
            <a:lvl1pPr>
              <a:lnSpc>
                <a:spcPts val="3400"/>
              </a:lnSpc>
              <a:defRPr sz="3100" cap="all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Název maximálně na dva řádky, zarovnání doleva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0957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ázev+text ve4 úrovn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73BB03D-30D0-4F9D-8CA1-257BD9779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00056"/>
            <a:ext cx="3086100" cy="545244"/>
          </a:xfrm>
        </p:spPr>
        <p:txBody>
          <a:bodyPr/>
          <a:lstStyle/>
          <a:p>
            <a:r>
              <a:rPr lang="cs-CZ" dirty="0"/>
              <a:t>Název kapitoly</a:t>
            </a:r>
            <a:endParaRPr lang="en-GB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425CB23-83F8-4E92-BCE7-5943D3DA4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0E85F-03A9-4DC3-A879-6F4150C88507}" type="slidenum">
              <a:rPr lang="en-GB" smtClean="0"/>
              <a:t>‹Nr.›</a:t>
            </a:fld>
            <a:endParaRPr lang="en-GB"/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8F8AA3EE-05A3-45B3-B7EA-9A4E5EDC38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0903" y="668342"/>
            <a:ext cx="7822194" cy="1022351"/>
          </a:xfrm>
        </p:spPr>
        <p:txBody>
          <a:bodyPr lIns="0" tIns="46800" anchor="t" anchorCtr="0">
            <a:normAutofit/>
          </a:bodyPr>
          <a:lstStyle>
            <a:lvl1pPr>
              <a:lnSpc>
                <a:spcPts val="3400"/>
              </a:lnSpc>
              <a:defRPr sz="3100" cap="all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Název maximálně na dva řádky, zarovnání doleva</a:t>
            </a:r>
            <a:endParaRPr lang="en-GB" dirty="0"/>
          </a:p>
        </p:txBody>
      </p:sp>
      <p:sp>
        <p:nvSpPr>
          <p:cNvPr id="9" name="Zástupný text 2">
            <a:extLst>
              <a:ext uri="{FF2B5EF4-FFF2-40B4-BE49-F238E27FC236}">
                <a16:creationId xmlns:a16="http://schemas.microsoft.com/office/drawing/2014/main" id="{E6A0F913-BDE8-4413-9F6C-9B23331613E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60903" y="1801086"/>
            <a:ext cx="7822194" cy="427769"/>
          </a:xfrm>
        </p:spPr>
        <p:txBody>
          <a:bodyPr lIns="0" anchor="t" anchorCtr="0">
            <a:normAutofit/>
          </a:bodyPr>
          <a:lstStyle>
            <a:lvl1pPr marL="0" indent="0">
              <a:lnSpc>
                <a:spcPts val="2500"/>
              </a:lnSpc>
              <a:spcBef>
                <a:spcPts val="0"/>
              </a:spcBef>
              <a:buNone/>
              <a:defRPr sz="22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cs-CZ" dirty="0"/>
              <a:t>Text ve čtyřech úrovních, s odrážkami a nadpisem</a:t>
            </a:r>
            <a:br>
              <a:rPr lang="cs-CZ" dirty="0"/>
            </a:br>
            <a:endParaRPr lang="cs-CZ" dirty="0"/>
          </a:p>
        </p:txBody>
      </p:sp>
      <p:sp>
        <p:nvSpPr>
          <p:cNvPr id="10" name="Zástupný obsah 3">
            <a:extLst>
              <a:ext uri="{FF2B5EF4-FFF2-40B4-BE49-F238E27FC236}">
                <a16:creationId xmlns:a16="http://schemas.microsoft.com/office/drawing/2014/main" id="{F485995A-C222-438A-B0FE-6D92DF9C6DF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60903" y="2228855"/>
            <a:ext cx="7822194" cy="3960813"/>
          </a:xfrm>
        </p:spPr>
        <p:txBody>
          <a:bodyPr lIns="0" tIns="36000"/>
          <a:lstStyle>
            <a:lvl1pPr marL="0" indent="0">
              <a:lnSpc>
                <a:spcPts val="2400"/>
              </a:lnSpc>
              <a:spcBef>
                <a:spcPts val="500"/>
              </a:spcBef>
              <a:buNone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79996" indent="-179996">
              <a:lnSpc>
                <a:spcPts val="2400"/>
              </a:lnSpc>
              <a:spcBef>
                <a:spcPts val="700"/>
              </a:spcBef>
              <a:buClr>
                <a:schemeClr val="accent1"/>
              </a:buClr>
              <a:defRPr sz="17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59991" indent="-107997">
              <a:lnSpc>
                <a:spcPts val="1900"/>
              </a:lnSpc>
              <a:buClr>
                <a:schemeClr val="accent1"/>
              </a:buClr>
              <a:defRPr sz="15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cs-CZ" dirty="0" err="1"/>
              <a:t>Facercipid</a:t>
            </a:r>
            <a:r>
              <a:rPr lang="cs-CZ" dirty="0"/>
              <a:t> maxim </a:t>
            </a:r>
            <a:r>
              <a:rPr lang="cs-CZ" dirty="0" err="1"/>
              <a:t>ea</a:t>
            </a:r>
            <a:r>
              <a:rPr lang="cs-CZ" dirty="0"/>
              <a:t> </a:t>
            </a:r>
            <a:r>
              <a:rPr lang="cs-CZ" dirty="0" err="1"/>
              <a:t>nonectas</a:t>
            </a:r>
            <a:r>
              <a:rPr lang="cs-CZ" dirty="0"/>
              <a:t> </a:t>
            </a:r>
            <a:r>
              <a:rPr lang="cs-CZ" dirty="0" err="1"/>
              <a:t>venienimint</a:t>
            </a:r>
            <a:r>
              <a:rPr lang="cs-CZ" dirty="0"/>
              <a:t> </a:t>
            </a:r>
            <a:r>
              <a:rPr lang="cs-CZ" dirty="0" err="1"/>
              <a:t>adis</a:t>
            </a:r>
            <a:r>
              <a:rPr lang="cs-CZ" dirty="0"/>
              <a:t> </a:t>
            </a:r>
            <a:r>
              <a:rPr lang="cs-CZ" dirty="0" err="1"/>
              <a:t>sundeles</a:t>
            </a:r>
            <a:r>
              <a:rPr lang="cs-CZ" dirty="0"/>
              <a:t> </a:t>
            </a:r>
            <a:r>
              <a:rPr lang="cs-CZ" dirty="0" err="1"/>
              <a:t>derspis</a:t>
            </a:r>
            <a:r>
              <a:rPr lang="cs-CZ" dirty="0"/>
              <a:t> </a:t>
            </a:r>
            <a:r>
              <a:rPr lang="cs-CZ" dirty="0" err="1"/>
              <a:t>aspid</a:t>
            </a:r>
            <a:r>
              <a:rPr lang="cs-CZ" dirty="0"/>
              <a:t> </a:t>
            </a:r>
            <a:r>
              <a:rPr lang="cs-CZ" dirty="0" err="1"/>
              <a:t>eos</a:t>
            </a:r>
            <a:r>
              <a:rPr lang="cs-CZ" dirty="0"/>
              <a:t> </a:t>
            </a:r>
            <a:r>
              <a:rPr lang="cs-CZ" dirty="0" err="1"/>
              <a:t>auda</a:t>
            </a:r>
            <a:r>
              <a:rPr lang="cs-CZ" dirty="0"/>
              <a:t> non </a:t>
            </a:r>
            <a:r>
              <a:rPr lang="cs-CZ" dirty="0" err="1"/>
              <a:t>nonestiatur</a:t>
            </a:r>
            <a:r>
              <a:rPr lang="cs-CZ" dirty="0"/>
              <a:t> </a:t>
            </a:r>
            <a:r>
              <a:rPr lang="cs-CZ" dirty="0" err="1"/>
              <a:t>acercipid</a:t>
            </a:r>
            <a:r>
              <a:rPr lang="cs-CZ" dirty="0"/>
              <a:t> maxim. </a:t>
            </a:r>
          </a:p>
          <a:p>
            <a:pPr lvl="1"/>
            <a:r>
              <a:rPr lang="cs-CZ" dirty="0"/>
              <a:t>Quis et venimin </a:t>
            </a:r>
            <a:r>
              <a:rPr lang="cs-CZ" dirty="0" err="1"/>
              <a:t>numquam</a:t>
            </a:r>
            <a:r>
              <a:rPr lang="cs-CZ" dirty="0"/>
              <a:t> </a:t>
            </a:r>
            <a:r>
              <a:rPr lang="cs-CZ" dirty="0" err="1"/>
              <a:t>rera</a:t>
            </a:r>
            <a:r>
              <a:rPr lang="cs-CZ" dirty="0"/>
              <a:t> </a:t>
            </a:r>
            <a:r>
              <a:rPr lang="cs-CZ" dirty="0" err="1"/>
              <a:t>cus</a:t>
            </a:r>
            <a:r>
              <a:rPr lang="cs-CZ" dirty="0"/>
              <a:t> </a:t>
            </a:r>
            <a:r>
              <a:rPr lang="cs-CZ" dirty="0" err="1"/>
              <a:t>eliam</a:t>
            </a:r>
            <a:r>
              <a:rPr lang="cs-CZ" dirty="0"/>
              <a:t> et </a:t>
            </a:r>
            <a:r>
              <a:rPr lang="cs-CZ" dirty="0" err="1"/>
              <a:t>et</a:t>
            </a:r>
            <a:r>
              <a:rPr lang="cs-CZ" dirty="0"/>
              <a:t> </a:t>
            </a:r>
            <a:r>
              <a:rPr lang="cs-CZ" dirty="0" err="1"/>
              <a:t>volecusandit</a:t>
            </a:r>
            <a:r>
              <a:rPr lang="cs-CZ" dirty="0"/>
              <a:t>. Venimin </a:t>
            </a:r>
            <a:r>
              <a:rPr lang="cs-CZ" dirty="0" err="1"/>
              <a:t>munquam</a:t>
            </a:r>
            <a:r>
              <a:rPr lang="cs-CZ" dirty="0"/>
              <a:t> </a:t>
            </a:r>
            <a:r>
              <a:rPr lang="cs-CZ" dirty="0" err="1"/>
              <a:t>rera</a:t>
            </a:r>
            <a:r>
              <a:rPr lang="cs-CZ" dirty="0"/>
              <a:t> </a:t>
            </a:r>
            <a:r>
              <a:rPr lang="cs-CZ" dirty="0" err="1"/>
              <a:t>cus</a:t>
            </a:r>
            <a:r>
              <a:rPr lang="cs-CZ" dirty="0"/>
              <a:t> </a:t>
            </a:r>
            <a:r>
              <a:rPr lang="cs-CZ" dirty="0" err="1"/>
              <a:t>eliam</a:t>
            </a:r>
            <a:r>
              <a:rPr lang="cs-CZ" dirty="0"/>
              <a:t> et </a:t>
            </a:r>
            <a:r>
              <a:rPr lang="cs-CZ" dirty="0" err="1"/>
              <a:t>et</a:t>
            </a:r>
            <a:r>
              <a:rPr lang="cs-CZ" dirty="0"/>
              <a:t> </a:t>
            </a:r>
            <a:r>
              <a:rPr lang="cs-CZ" dirty="0" err="1"/>
              <a:t>volecusandit</a:t>
            </a:r>
            <a:r>
              <a:rPr lang="cs-CZ" dirty="0"/>
              <a:t>. </a:t>
            </a:r>
          </a:p>
          <a:p>
            <a:pPr lvl="2"/>
            <a:r>
              <a:rPr lang="cs-CZ" dirty="0"/>
              <a:t>Venimin </a:t>
            </a:r>
            <a:r>
              <a:rPr lang="cs-CZ" dirty="0" err="1"/>
              <a:t>munquam</a:t>
            </a:r>
            <a:r>
              <a:rPr lang="cs-CZ" dirty="0"/>
              <a:t> </a:t>
            </a:r>
            <a:r>
              <a:rPr lang="cs-CZ" dirty="0" err="1"/>
              <a:t>rera</a:t>
            </a:r>
            <a:r>
              <a:rPr lang="cs-CZ" dirty="0"/>
              <a:t> </a:t>
            </a:r>
            <a:r>
              <a:rPr lang="cs-CZ" dirty="0" err="1"/>
              <a:t>cus</a:t>
            </a:r>
            <a:r>
              <a:rPr lang="cs-CZ" dirty="0"/>
              <a:t> </a:t>
            </a:r>
            <a:r>
              <a:rPr lang="cs-CZ" dirty="0" err="1"/>
              <a:t>eliam</a:t>
            </a:r>
            <a:r>
              <a:rPr lang="cs-CZ" dirty="0"/>
              <a:t> et </a:t>
            </a:r>
            <a:r>
              <a:rPr lang="cs-CZ" dirty="0" err="1"/>
              <a:t>et</a:t>
            </a:r>
            <a:r>
              <a:rPr lang="cs-CZ" dirty="0"/>
              <a:t> </a:t>
            </a:r>
            <a:r>
              <a:rPr lang="cs-CZ" dirty="0" err="1"/>
              <a:t>volecusandit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50586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E9C0C2B6-63DD-828E-E2F4-0B44A9D664A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63214D28-0DA1-4624-BAB7-B2F6E5DBF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21DD6FD-91DB-45E3-87DD-112AED868D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" y="1825625"/>
            <a:ext cx="913685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GB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0786BE7-A26E-4F3E-9866-CEB1043634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311901"/>
            <a:ext cx="3086100" cy="545244"/>
          </a:xfrm>
          <a:prstGeom prst="rect">
            <a:avLst/>
          </a:prstGeom>
        </p:spPr>
        <p:txBody>
          <a:bodyPr vert="horz" lIns="648000" tIns="45720" rIns="0" bIns="144000" rtlCol="0" anchor="b" anchorCtr="0"/>
          <a:lstStyle>
            <a:lvl1pPr algn="l">
              <a:lnSpc>
                <a:spcPts val="1335"/>
              </a:lnSpc>
              <a:defRPr sz="11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Název kapitoly</a:t>
            </a:r>
            <a:endParaRPr lang="en-GB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5E8839A-E64B-463B-B902-6C78D4BEF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79456" y="6300062"/>
            <a:ext cx="2057400" cy="545243"/>
          </a:xfrm>
          <a:prstGeom prst="rect">
            <a:avLst/>
          </a:prstGeom>
        </p:spPr>
        <p:txBody>
          <a:bodyPr vert="horz" lIns="0" tIns="45720" rIns="648000" bIns="144000" rtlCol="0" anchor="b" anchorCtr="0"/>
          <a:lstStyle>
            <a:lvl1pPr algn="r">
              <a:lnSpc>
                <a:spcPts val="1335"/>
              </a:lnSpc>
              <a:defRPr sz="1100" b="1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C30E85F-03A9-4DC3-A879-6F4150C88507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9741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3" r:id="rId4"/>
    <p:sldLayoutId id="2147483662" r:id="rId5"/>
    <p:sldLayoutId id="2147483667" r:id="rId6"/>
    <p:sldLayoutId id="2147483668" r:id="rId7"/>
    <p:sldLayoutId id="2147483666" r:id="rId8"/>
    <p:sldLayoutId id="2147483654" r:id="rId9"/>
    <p:sldLayoutId id="2147483663" r:id="rId10"/>
    <p:sldLayoutId id="2147483664" r:id="rId11"/>
  </p:sldLayoutIdLst>
  <p:hf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7DDF12-B719-4928-AC12-F785D199D4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8447"/>
            <a:ext cx="4686300" cy="4518286"/>
          </a:xfrm>
        </p:spPr>
        <p:txBody>
          <a:bodyPr lIns="360000" anchor="ctr"/>
          <a:lstStyle/>
          <a:p>
            <a:r>
              <a:rPr lang="en-GB" dirty="0"/>
              <a:t>Social entrepreneur-ship in Social Farming</a:t>
            </a:r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8070C48-7B3A-47A4-B80C-312EC55E3EF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37589" y="4003491"/>
            <a:ext cx="269299" cy="260793"/>
          </a:xfrm>
        </p:spPr>
        <p:txBody>
          <a:bodyPr/>
          <a:lstStyle/>
          <a:p>
            <a:r>
              <a:rPr lang="de-DE" dirty="0"/>
              <a:t>00</a:t>
            </a:r>
            <a:endParaRPr lang="en-GB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2703F81-5C0F-4E59-AAA3-6E6C6D52582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06888" y="4003490"/>
            <a:ext cx="269299" cy="260793"/>
          </a:xfrm>
        </p:spPr>
        <p:txBody>
          <a:bodyPr/>
          <a:lstStyle/>
          <a:p>
            <a:r>
              <a:rPr lang="en-GB" dirty="0"/>
              <a:t>00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93153CB7-257E-42F3-8844-6080AEA0683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076187" y="4003493"/>
            <a:ext cx="597028" cy="260793"/>
          </a:xfrm>
        </p:spPr>
        <p:txBody>
          <a:bodyPr/>
          <a:lstStyle/>
          <a:p>
            <a:r>
              <a:rPr lang="de-DE" dirty="0"/>
              <a:t>0000</a:t>
            </a:r>
            <a:endParaRPr lang="en-GB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2F32F526-0F68-4D27-AC42-431F4A79F8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Name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Lecturer</a:t>
            </a:r>
            <a:endParaRPr lang="en-GB" dirty="0"/>
          </a:p>
          <a:p>
            <a:pPr lvl="1"/>
            <a:r>
              <a:rPr lang="de-DE" dirty="0"/>
              <a:t>Institution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Lecturer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11732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60F104A0-7F31-E09D-2473-4DA8C225C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742" y="668340"/>
            <a:ext cx="8337009" cy="974333"/>
          </a:xfrm>
        </p:spPr>
        <p:txBody>
          <a:bodyPr/>
          <a:lstStyle/>
          <a:p>
            <a:r>
              <a:rPr lang="en-US" dirty="0"/>
              <a:t>Diversity of products and services </a:t>
            </a:r>
            <a:endParaRPr lang="en-GB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5153235-D48A-4704-8C0E-FAF44D0677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60955" y="1642673"/>
            <a:ext cx="4049303" cy="5380549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Different crops to spread risk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Influence of weather, diseases and pests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Different products and services makes you less dependent in the whims of the market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Diversity is maybe less efficient but applies maybe better with social enterprises</a:t>
            </a:r>
          </a:p>
          <a:p>
            <a:endParaRPr lang="en-GB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78BC5A2-41C5-4C3D-9CD3-92257146A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Key Success Factors</a:t>
            </a:r>
            <a:endParaRPr lang="en-GB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15CA759-3BDF-4A94-B155-8A1BAC5B1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0E85F-03A9-4DC3-A879-6F4150C88507}" type="slidenum">
              <a:rPr lang="en-GB" smtClean="0"/>
              <a:t>10</a:t>
            </a:fld>
            <a:endParaRPr lang="en-GB"/>
          </a:p>
        </p:txBody>
      </p:sp>
      <p:pic>
        <p:nvPicPr>
          <p:cNvPr id="8" name="Picture 4" descr="DSC_1530">
            <a:extLst>
              <a:ext uri="{FF2B5EF4-FFF2-40B4-BE49-F238E27FC236}">
                <a16:creationId xmlns:a16="http://schemas.microsoft.com/office/drawing/2014/main" id="{5641A154-3F3F-11BC-A1E2-226342B489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7" r="15117"/>
          <a:stretch/>
        </p:blipFill>
        <p:spPr bwMode="auto">
          <a:xfrm>
            <a:off x="297263" y="1642673"/>
            <a:ext cx="3703199" cy="3703199"/>
          </a:xfrm>
          <a:prstGeom prst="ellipse">
            <a:avLst/>
          </a:prstGeom>
          <a:solidFill>
            <a:srgbClr val="004C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0092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60F104A0-7F31-E09D-2473-4DA8C225C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742" y="668340"/>
            <a:ext cx="8337009" cy="974333"/>
          </a:xfrm>
        </p:spPr>
        <p:txBody>
          <a:bodyPr/>
          <a:lstStyle/>
          <a:p>
            <a:r>
              <a:rPr lang="en-US" dirty="0"/>
              <a:t>Diversity of products and services </a:t>
            </a:r>
            <a:endParaRPr lang="en-GB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5153235-D48A-4704-8C0E-FAF44D0677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24248" y="1313175"/>
            <a:ext cx="4049303" cy="5380549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Select those products and services that match the development goals of your target group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 err="1"/>
              <a:t>F.i</a:t>
            </a:r>
            <a:r>
              <a:rPr lang="en-GB" dirty="0"/>
              <a:t>. variety of activities offers more opportunities for development of skills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If your work is already fixed, it is good to find the right target group </a:t>
            </a:r>
            <a:r>
              <a:rPr lang="en-GB" dirty="0" err="1"/>
              <a:t>f.i</a:t>
            </a:r>
            <a:r>
              <a:rPr lang="en-GB" dirty="0"/>
              <a:t>. think of work pressure</a:t>
            </a:r>
          </a:p>
          <a:p>
            <a:endParaRPr lang="en-GB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78BC5A2-41C5-4C3D-9CD3-92257146A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Key Success Factors</a:t>
            </a:r>
            <a:endParaRPr lang="en-GB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15CA759-3BDF-4A94-B155-8A1BAC5B1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0E85F-03A9-4DC3-A879-6F4150C88507}" type="slidenum">
              <a:rPr lang="en-GB" smtClean="0"/>
              <a:t>11</a:t>
            </a:fld>
            <a:endParaRPr lang="en-GB"/>
          </a:p>
        </p:txBody>
      </p:sp>
      <p:pic>
        <p:nvPicPr>
          <p:cNvPr id="2" name="Picture Placeholder 6" descr="A group of people around a fire&#10;&#10;Description automatically generated with low confidence">
            <a:extLst>
              <a:ext uri="{FF2B5EF4-FFF2-40B4-BE49-F238E27FC236}">
                <a16:creationId xmlns:a16="http://schemas.microsoft.com/office/drawing/2014/main" id="{4BC9B555-E9E3-1CF7-B170-35B90A7862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51" b="12451"/>
          <a:stretch>
            <a:fillRect/>
          </a:stretch>
        </p:blipFill>
        <p:spPr>
          <a:xfrm>
            <a:off x="188055" y="1483869"/>
            <a:ext cx="4361083" cy="436108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319964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60F104A0-7F31-E09D-2473-4DA8C225C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742" y="668340"/>
            <a:ext cx="8337009" cy="974333"/>
          </a:xfrm>
        </p:spPr>
        <p:txBody>
          <a:bodyPr/>
          <a:lstStyle/>
          <a:p>
            <a:r>
              <a:rPr lang="en-US" dirty="0"/>
              <a:t>Diversity of products and services </a:t>
            </a:r>
            <a:endParaRPr lang="en-GB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5153235-D48A-4704-8C0E-FAF44D0677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60955" y="1642673"/>
            <a:ext cx="4049303" cy="5380549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Year round activities especially winter can be a problem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Especially for urban agriculture projects other activities than only crop production can contribute to the financial result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 err="1"/>
              <a:t>F.i</a:t>
            </a:r>
            <a:r>
              <a:rPr lang="en-GB" dirty="0"/>
              <a:t>. urban agriculture is not commercially viable in big cities</a:t>
            </a:r>
          </a:p>
          <a:p>
            <a:endParaRPr lang="en-GB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78BC5A2-41C5-4C3D-9CD3-92257146A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Key Success Factors</a:t>
            </a:r>
            <a:endParaRPr lang="en-GB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15CA759-3BDF-4A94-B155-8A1BAC5B1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0E85F-03A9-4DC3-A879-6F4150C88507}" type="slidenum">
              <a:rPr lang="en-GB" smtClean="0"/>
              <a:t>12</a:t>
            </a:fld>
            <a:endParaRPr lang="en-GB"/>
          </a:p>
        </p:txBody>
      </p:sp>
      <p:pic>
        <p:nvPicPr>
          <p:cNvPr id="2" name="Picture Placeholder 6" descr="A picture containing outdoor, truck, parked, outdoor object&#10;&#10;Description automatically generated">
            <a:extLst>
              <a:ext uri="{FF2B5EF4-FFF2-40B4-BE49-F238E27FC236}">
                <a16:creationId xmlns:a16="http://schemas.microsoft.com/office/drawing/2014/main" id="{F53F454C-B765-14BD-A50E-B0E1F474AA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7" r="18217"/>
          <a:stretch>
            <a:fillRect/>
          </a:stretch>
        </p:blipFill>
        <p:spPr>
          <a:xfrm>
            <a:off x="232934" y="1745673"/>
            <a:ext cx="3985775" cy="398577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197140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60F104A0-7F31-E09D-2473-4DA8C225C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z="3200" dirty="0"/>
              <a:t>Different target groups make the social enterprise more robust</a:t>
            </a:r>
            <a:endParaRPr lang="en-GB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5153235-D48A-4704-8C0E-FAF44D0677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743" y="2431227"/>
            <a:ext cx="4049303" cy="5380549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000" dirty="0"/>
              <a:t>Take </a:t>
            </a:r>
            <a:r>
              <a:rPr lang="nl-NL" sz="2000" dirty="0" err="1"/>
              <a:t>into</a:t>
            </a:r>
            <a:r>
              <a:rPr lang="nl-NL" sz="2000" dirty="0"/>
              <a:t> account </a:t>
            </a:r>
            <a:r>
              <a:rPr lang="nl-NL" sz="2000" dirty="0" err="1"/>
              <a:t>changing</a:t>
            </a:r>
            <a:r>
              <a:rPr lang="nl-NL" sz="2000" dirty="0"/>
              <a:t> </a:t>
            </a:r>
            <a:r>
              <a:rPr lang="nl-NL" sz="2000" dirty="0" err="1"/>
              <a:t>laws</a:t>
            </a:r>
            <a:r>
              <a:rPr lang="nl-NL" sz="2000" dirty="0"/>
              <a:t> </a:t>
            </a:r>
            <a:r>
              <a:rPr lang="nl-NL" sz="2000" dirty="0" err="1"/>
              <a:t>and</a:t>
            </a:r>
            <a:r>
              <a:rPr lang="nl-NL" sz="2000" dirty="0"/>
              <a:t> </a:t>
            </a:r>
            <a:r>
              <a:rPr lang="nl-NL" sz="2000" dirty="0" err="1"/>
              <a:t>regulations</a:t>
            </a:r>
            <a:endParaRPr lang="nl-NL" sz="20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000" dirty="0"/>
              <a:t>Different target </a:t>
            </a:r>
            <a:r>
              <a:rPr lang="nl-NL" sz="2000" dirty="0" err="1"/>
              <a:t>groups</a:t>
            </a:r>
            <a:r>
              <a:rPr lang="nl-NL" sz="2000" dirty="0"/>
              <a:t> </a:t>
            </a:r>
            <a:r>
              <a:rPr lang="nl-NL" sz="2000" dirty="0" err="1"/>
              <a:t>makes</a:t>
            </a:r>
            <a:r>
              <a:rPr lang="nl-NL" sz="2000" dirty="0"/>
              <a:t> </a:t>
            </a:r>
            <a:r>
              <a:rPr lang="nl-NL" sz="2000" dirty="0" err="1"/>
              <a:t>an</a:t>
            </a:r>
            <a:r>
              <a:rPr lang="nl-NL" sz="2000" dirty="0"/>
              <a:t> </a:t>
            </a:r>
            <a:r>
              <a:rPr lang="nl-NL" sz="2000" dirty="0" err="1"/>
              <a:t>enterprise</a:t>
            </a:r>
            <a:r>
              <a:rPr lang="nl-NL" sz="2000" dirty="0"/>
              <a:t> </a:t>
            </a:r>
            <a:r>
              <a:rPr lang="nl-NL" sz="2000" dirty="0" err="1"/>
              <a:t>less</a:t>
            </a:r>
            <a:r>
              <a:rPr lang="nl-NL" sz="2000" dirty="0"/>
              <a:t> </a:t>
            </a:r>
            <a:r>
              <a:rPr lang="nl-NL" sz="2000" dirty="0" err="1"/>
              <a:t>vulnerable</a:t>
            </a:r>
            <a:r>
              <a:rPr lang="nl-NL" sz="2000" dirty="0"/>
              <a:t> </a:t>
            </a:r>
            <a:r>
              <a:rPr lang="nl-NL" sz="2000" dirty="0" err="1"/>
              <a:t>for</a:t>
            </a:r>
            <a:r>
              <a:rPr lang="nl-NL" sz="2000" dirty="0"/>
              <a:t> changes in health care  </a:t>
            </a:r>
          </a:p>
          <a:p>
            <a:endParaRPr lang="en-GB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78BC5A2-41C5-4C3D-9CD3-92257146A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Key SuccessFactors</a:t>
            </a:r>
            <a:endParaRPr lang="en-GB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15CA759-3BDF-4A94-B155-8A1BAC5B1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0E85F-03A9-4DC3-A879-6F4150C88507}" type="slidenum">
              <a:rPr lang="en-GB" smtClean="0"/>
              <a:t>13</a:t>
            </a:fld>
            <a:endParaRPr lang="en-GB"/>
          </a:p>
        </p:txBody>
      </p:sp>
      <p:pic>
        <p:nvPicPr>
          <p:cNvPr id="2" name="Picture Placeholder 6" descr="A group of people walking a dog on a trail in the woods&#10;&#10;Description automatically generated with medium confidence">
            <a:extLst>
              <a:ext uri="{FF2B5EF4-FFF2-40B4-BE49-F238E27FC236}">
                <a16:creationId xmlns:a16="http://schemas.microsoft.com/office/drawing/2014/main" id="{BC4526FC-3E73-C075-327F-837A59A2E1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" t="39442" r="-481" b="1958"/>
          <a:stretch/>
        </p:blipFill>
        <p:spPr>
          <a:xfrm>
            <a:off x="4910030" y="1821217"/>
            <a:ext cx="4049303" cy="404930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981238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60F104A0-7F31-E09D-2473-4DA8C225C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944" y="668340"/>
            <a:ext cx="8312238" cy="974333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Connecting governments, businesses and citizens to your social enterprise</a:t>
            </a:r>
            <a:endParaRPr lang="en-GB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5153235-D48A-4704-8C0E-FAF44D0677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944" y="1885938"/>
            <a:ext cx="4008516" cy="4303723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900" dirty="0"/>
              <a:t>The ‘award factor’ is important </a:t>
            </a:r>
            <a:r>
              <a:rPr lang="en-GB" sz="1900" dirty="0" err="1"/>
              <a:t>f.i</a:t>
            </a:r>
            <a:r>
              <a:rPr lang="en-GB" sz="1900" dirty="0"/>
              <a:t>. in finding land or having activities on your place/farm</a:t>
            </a:r>
          </a:p>
          <a:p>
            <a:pPr marL="342900" indent="-3429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900" dirty="0"/>
              <a:t>Bind authorities to your project </a:t>
            </a:r>
            <a:r>
              <a:rPr lang="en-GB" sz="1900" dirty="0" err="1"/>
              <a:t>f.i</a:t>
            </a:r>
            <a:r>
              <a:rPr lang="en-GB" sz="1900" dirty="0"/>
              <a:t>. by having an open day and inviting companies from the neighbourhood</a:t>
            </a:r>
          </a:p>
          <a:p>
            <a:pPr marL="342900" indent="-3429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900" dirty="0"/>
              <a:t>Make the impact of your enterprise visible</a:t>
            </a:r>
          </a:p>
          <a:p>
            <a:pPr marL="342900" indent="-3429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900" dirty="0"/>
              <a:t>Ask how your initiative fits in with goals, problems or challenges of authorities like the municipality </a:t>
            </a:r>
            <a:r>
              <a:rPr lang="en-US" sz="1900" dirty="0" err="1"/>
              <a:t>f.i</a:t>
            </a:r>
            <a:r>
              <a:rPr lang="en-US" sz="1900" dirty="0"/>
              <a:t>. school drop-outs</a:t>
            </a:r>
            <a:endParaRPr lang="en-GB" sz="1900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78BC5A2-41C5-4C3D-9CD3-92257146A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Key Success Factors</a:t>
            </a:r>
            <a:endParaRPr lang="en-GB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15CA759-3BDF-4A94-B155-8A1BAC5B1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0E85F-03A9-4DC3-A879-6F4150C88507}" type="slidenum">
              <a:rPr lang="en-GB" smtClean="0"/>
              <a:t>14</a:t>
            </a:fld>
            <a:endParaRPr lang="en-GB"/>
          </a:p>
        </p:txBody>
      </p:sp>
      <p:pic>
        <p:nvPicPr>
          <p:cNvPr id="2" name="Picture Placeholder 6" descr="A person petting a cow&#10;&#10;Description automatically generated with low confidence">
            <a:extLst>
              <a:ext uri="{FF2B5EF4-FFF2-40B4-BE49-F238E27FC236}">
                <a16:creationId xmlns:a16="http://schemas.microsoft.com/office/drawing/2014/main" id="{D5284CE3-F032-0F98-A02D-0EA8F4207B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" t="-113" r="3626" b="113"/>
          <a:stretch/>
        </p:blipFill>
        <p:spPr>
          <a:xfrm>
            <a:off x="4632460" y="1885938"/>
            <a:ext cx="4303722" cy="430372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144094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60F104A0-7F31-E09D-2473-4DA8C225C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489" y="668340"/>
            <a:ext cx="7842566" cy="974333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Connecting governments, businesses and citizens to your social enterprise</a:t>
            </a:r>
            <a:endParaRPr lang="en-GB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5153235-D48A-4704-8C0E-FAF44D0677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8489" y="2370492"/>
            <a:ext cx="4274983" cy="5724013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dirty="0"/>
              <a:t>Connect to companies and citizens that can sponsor in money or in kind. </a:t>
            </a:r>
          </a:p>
          <a:p>
            <a:pPr marL="342900" indent="-3429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dirty="0"/>
              <a:t>‘Club of 100’ </a:t>
            </a:r>
          </a:p>
          <a:p>
            <a:pPr marL="342900" indent="-3429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dirty="0"/>
              <a:t>Crowdfunding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endParaRPr lang="en-GB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78BC5A2-41C5-4C3D-9CD3-92257146A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Key Success Factors</a:t>
            </a:r>
            <a:endParaRPr lang="en-GB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15CA759-3BDF-4A94-B155-8A1BAC5B1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0E85F-03A9-4DC3-A879-6F4150C88507}" type="slidenum">
              <a:rPr lang="en-GB" smtClean="0"/>
              <a:t>15</a:t>
            </a:fld>
            <a:endParaRPr lang="en-GB"/>
          </a:p>
        </p:txBody>
      </p:sp>
      <p:pic>
        <p:nvPicPr>
          <p:cNvPr id="2" name="Picture Placeholder 6" descr="A picture containing grass, tree, outdoor, sheep&#10;&#10;Description automatically generated">
            <a:extLst>
              <a:ext uri="{FF2B5EF4-FFF2-40B4-BE49-F238E27FC236}">
                <a16:creationId xmlns:a16="http://schemas.microsoft.com/office/drawing/2014/main" id="{22C2E87D-6C3B-96AD-354B-12D9A98A7C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2" t="-113" r="42138" b="113"/>
          <a:stretch/>
        </p:blipFill>
        <p:spPr>
          <a:xfrm>
            <a:off x="4761284" y="2177011"/>
            <a:ext cx="4123045" cy="412304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215073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60F104A0-7F31-E09D-2473-4DA8C225C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en-US" sz="3200" dirty="0"/>
              <a:t>Location</a:t>
            </a:r>
            <a:endParaRPr lang="en-GB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5153235-D48A-4704-8C0E-FAF44D0677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743" y="1605459"/>
            <a:ext cx="3948656" cy="5724013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altLang="en-US" dirty="0"/>
              <a:t>Suitable land where you can grow products</a:t>
            </a:r>
          </a:p>
          <a:p>
            <a:pPr marL="342900" indent="-3429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altLang="en-US" dirty="0"/>
              <a:t>Land that you own or can lease for a longer period</a:t>
            </a:r>
          </a:p>
          <a:p>
            <a:pPr marL="342900" indent="-3429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altLang="en-US" dirty="0"/>
              <a:t>Right place where costumers can find you</a:t>
            </a:r>
          </a:p>
          <a:p>
            <a:pPr marL="342900" indent="-3429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dirty="0"/>
              <a:t>Logistics, the distribution of your products</a:t>
            </a:r>
          </a:p>
          <a:p>
            <a:pPr marL="342900" indent="-3429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dirty="0"/>
              <a:t>Accessibility for the target group</a:t>
            </a:r>
            <a:endParaRPr lang="en-GB" altLang="en-US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78BC5A2-41C5-4C3D-9CD3-92257146A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Key Success Factors</a:t>
            </a:r>
            <a:endParaRPr lang="en-GB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15CA759-3BDF-4A94-B155-8A1BAC5B1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0E85F-03A9-4DC3-A879-6F4150C88507}" type="slidenum">
              <a:rPr lang="en-GB" smtClean="0"/>
              <a:t>16</a:t>
            </a:fld>
            <a:endParaRPr lang="en-GB"/>
          </a:p>
        </p:txBody>
      </p:sp>
      <p:pic>
        <p:nvPicPr>
          <p:cNvPr id="2" name="Picture Placeholder 10" descr="A picture containing outdoor, tree, ground, group&#10;&#10;Description automatically generated">
            <a:extLst>
              <a:ext uri="{FF2B5EF4-FFF2-40B4-BE49-F238E27FC236}">
                <a16:creationId xmlns:a16="http://schemas.microsoft.com/office/drawing/2014/main" id="{AAAB6878-E7F6-09EF-069A-97B200BFF0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5" t="-113" r="23015" b="113"/>
          <a:stretch/>
        </p:blipFill>
        <p:spPr>
          <a:xfrm>
            <a:off x="4582399" y="773916"/>
            <a:ext cx="4374984" cy="437498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130330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60F104A0-7F31-E09D-2473-4DA8C225C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742" y="668340"/>
            <a:ext cx="8337009" cy="974333"/>
          </a:xfrm>
        </p:spPr>
        <p:txBody>
          <a:bodyPr/>
          <a:lstStyle/>
          <a:p>
            <a:r>
              <a:rPr lang="en-US" altLang="en-US" dirty="0"/>
              <a:t>Understanding healthcare (financing)</a:t>
            </a:r>
            <a:endParaRPr lang="en-GB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5153235-D48A-4704-8C0E-FAF44D0677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02246" y="2314457"/>
            <a:ext cx="4049303" cy="5380549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/>
              <a:t>Knowledge of social map in region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/>
              <a:t>Knowledge of how healthcare sector is organized and financed</a:t>
            </a:r>
          </a:p>
          <a:p>
            <a:endParaRPr lang="en-GB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78BC5A2-41C5-4C3D-9CD3-92257146A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Key Success Factors</a:t>
            </a:r>
            <a:endParaRPr lang="en-GB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15CA759-3BDF-4A94-B155-8A1BAC5B1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0E85F-03A9-4DC3-A879-6F4150C88507}" type="slidenum">
              <a:rPr lang="en-GB" smtClean="0"/>
              <a:t>17</a:t>
            </a:fld>
            <a:endParaRPr lang="en-GB"/>
          </a:p>
        </p:txBody>
      </p:sp>
      <p:pic>
        <p:nvPicPr>
          <p:cNvPr id="2" name="Picture Placeholder 6" descr="A group of people walking on a path through a forest&#10;&#10;Description automatically generated with low confidence">
            <a:extLst>
              <a:ext uri="{FF2B5EF4-FFF2-40B4-BE49-F238E27FC236}">
                <a16:creationId xmlns:a16="http://schemas.microsoft.com/office/drawing/2014/main" id="{F4123AF0-83DD-53E0-4B76-47804411F6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" t="18297" r="-107" b="6142"/>
          <a:stretch/>
        </p:blipFill>
        <p:spPr>
          <a:xfrm>
            <a:off x="217522" y="1805302"/>
            <a:ext cx="4249275" cy="424927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567600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60F104A0-7F31-E09D-2473-4DA8C225C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742" y="668340"/>
            <a:ext cx="8337009" cy="974333"/>
          </a:xfrm>
        </p:spPr>
        <p:txBody>
          <a:bodyPr/>
          <a:lstStyle/>
          <a:p>
            <a:r>
              <a:rPr lang="en-US" altLang="en-US" dirty="0"/>
              <a:t>Expertise</a:t>
            </a:r>
            <a:endParaRPr lang="en-GB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5153235-D48A-4704-8C0E-FAF44D0677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79368" y="919507"/>
            <a:ext cx="4398751" cy="5380549"/>
          </a:xfrm>
        </p:spPr>
        <p:txBody>
          <a:bodyPr>
            <a:normAutofit lnSpcReduction="10000"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/>
              <a:t>Know how of the product and services and deliver high quality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/>
              <a:t>To be a role model for your employees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/>
              <a:t>Deliver high-quality product, you need to understand the business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/>
              <a:t>Affinity for working with people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/>
              <a:t>Education in health care or social work? Non-medical atmosphere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/>
              <a:t>Find the right competences by doing training, being coached or hire personnel. </a:t>
            </a:r>
          </a:p>
          <a:p>
            <a:endParaRPr lang="en-GB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78BC5A2-41C5-4C3D-9CD3-92257146A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Key Success Factors</a:t>
            </a:r>
            <a:endParaRPr lang="en-GB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15CA759-3BDF-4A94-B155-8A1BAC5B1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0E85F-03A9-4DC3-A879-6F4150C88507}" type="slidenum">
              <a:rPr lang="en-GB" smtClean="0"/>
              <a:t>18</a:t>
            </a:fld>
            <a:endParaRPr lang="en-GB"/>
          </a:p>
        </p:txBody>
      </p:sp>
      <p:pic>
        <p:nvPicPr>
          <p:cNvPr id="2" name="Picture Placeholder 8" descr="A picture containing grass, outdoor, parked, old&#10;&#10;Description automatically generated">
            <a:extLst>
              <a:ext uri="{FF2B5EF4-FFF2-40B4-BE49-F238E27FC236}">
                <a16:creationId xmlns:a16="http://schemas.microsoft.com/office/drawing/2014/main" id="{1A35D068-A3C3-F134-B8DE-6CF0067E99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9" t="-113" r="20627" b="113"/>
          <a:stretch/>
        </p:blipFill>
        <p:spPr>
          <a:xfrm>
            <a:off x="173249" y="1642673"/>
            <a:ext cx="4059527" cy="405952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692683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60F104A0-7F31-E09D-2473-4DA8C225C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en-US" sz="3200" dirty="0"/>
              <a:t>Passion and perseverance</a:t>
            </a:r>
            <a:endParaRPr lang="en-GB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5153235-D48A-4704-8C0E-FAF44D0677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743" y="1772974"/>
            <a:ext cx="3685621" cy="5380549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altLang="en-US" dirty="0"/>
              <a:t>Having passion for your products and working with the target group</a:t>
            </a:r>
          </a:p>
          <a:p>
            <a:pPr marL="342900" indent="-3429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altLang="en-US" dirty="0"/>
              <a:t>The beginning is always difficult</a:t>
            </a:r>
          </a:p>
          <a:p>
            <a:pPr marL="342900" indent="-3429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altLang="en-US" dirty="0"/>
              <a:t>But at the end you look back to a great process and result! 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endParaRPr lang="en-GB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78BC5A2-41C5-4C3D-9CD3-92257146A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Key Success Factors</a:t>
            </a:r>
            <a:endParaRPr lang="en-GB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15CA759-3BDF-4A94-B155-8A1BAC5B1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0E85F-03A9-4DC3-A879-6F4150C88507}" type="slidenum">
              <a:rPr lang="en-GB" smtClean="0"/>
              <a:t>19</a:t>
            </a:fld>
            <a:endParaRPr lang="en-GB"/>
          </a:p>
        </p:txBody>
      </p:sp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B6B72BDF-E200-F5E0-1EEA-4961D4CECC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b="16667"/>
          <a:stretch>
            <a:fillRect/>
          </a:stretch>
        </p:blipFill>
        <p:spPr>
          <a:xfrm>
            <a:off x="4624073" y="1471637"/>
            <a:ext cx="4291494" cy="429149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344469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437C9AF1-E481-459F-AA65-0D4F3B518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0E85F-03A9-4DC3-A879-6F4150C88507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A2D67AB-4EB0-4B69-B6E3-CE3A99B76A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4" y="1319644"/>
            <a:ext cx="5297262" cy="5403273"/>
          </a:xfrm>
        </p:spPr>
        <p:txBody>
          <a:bodyPr>
            <a:normAutofit fontScale="77500" lnSpcReduction="20000"/>
          </a:bodyPr>
          <a:lstStyle/>
          <a:p>
            <a:pPr marL="342900" indent="-34290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cs-CZ" dirty="0" err="1"/>
              <a:t>Social</a:t>
            </a:r>
            <a:r>
              <a:rPr lang="cs-CZ" dirty="0"/>
              <a:t> </a:t>
            </a:r>
            <a:r>
              <a:rPr lang="cs-CZ" dirty="0" err="1"/>
              <a:t>Enterprise</a:t>
            </a:r>
            <a:endParaRPr lang="cs-CZ" dirty="0"/>
          </a:p>
          <a:p>
            <a:pPr marL="342900" lvl="1" indent="-342900">
              <a:lnSpc>
                <a:spcPct val="170000"/>
              </a:lnSpc>
              <a:spcBef>
                <a:spcPts val="0"/>
              </a:spcBef>
            </a:pPr>
            <a:r>
              <a:rPr lang="en-US" sz="2300" dirty="0">
                <a:solidFill>
                  <a:schemeClr val="accent2"/>
                </a:solidFill>
              </a:rPr>
              <a:t>Assignment</a:t>
            </a:r>
          </a:p>
          <a:p>
            <a:pPr marL="342900" marR="0" lvl="1" indent="-342900" algn="l" defTabSz="914400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5723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572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Key Successful Factors </a:t>
            </a:r>
          </a:p>
          <a:p>
            <a:pPr marL="0" marR="0" lvl="1" indent="0" algn="l" defTabSz="914400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5723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572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- Having entrepreneurship</a:t>
            </a:r>
          </a:p>
          <a:p>
            <a:pPr marL="0" marR="0" lvl="1" indent="0" algn="l" defTabSz="914400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5723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572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- A good funding mix</a:t>
            </a:r>
          </a:p>
          <a:p>
            <a:pPr marL="0" marR="0" lvl="1" indent="0" algn="l" defTabSz="914400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5723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572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- Diversity of products and services</a:t>
            </a:r>
          </a:p>
          <a:p>
            <a:pPr marL="0" marR="0" lvl="1" indent="0" algn="l" defTabSz="914400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5723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572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- Different target groups</a:t>
            </a:r>
          </a:p>
          <a:p>
            <a:pPr marL="0" marR="0" lvl="1" indent="0" algn="l" defTabSz="914400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5723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572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- Connection with others</a:t>
            </a:r>
          </a:p>
          <a:p>
            <a:pPr marL="0" marR="0" lvl="1" indent="0" algn="l" defTabSz="914400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5723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572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- Location</a:t>
            </a:r>
          </a:p>
          <a:p>
            <a:pPr marL="0" marR="0" lvl="1" indent="0" algn="l" defTabSz="914400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5723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572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- Understanding health care sector</a:t>
            </a:r>
          </a:p>
          <a:p>
            <a:pPr marL="0" marR="0" lvl="1" indent="0" algn="l" defTabSz="914400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5723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572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- Expertise</a:t>
            </a:r>
          </a:p>
          <a:p>
            <a:pPr marL="0" marR="0" lvl="1" indent="0" algn="l" defTabSz="914400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5723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572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- Passion and perseverance</a:t>
            </a:r>
          </a:p>
          <a:p>
            <a:pPr lvl="1"/>
            <a:endParaRPr lang="en-GB" dirty="0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AAE301EB-4D79-430B-841F-5A8EC341F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14781"/>
            <a:ext cx="7879556" cy="804863"/>
          </a:xfrm>
        </p:spPr>
        <p:txBody>
          <a:bodyPr/>
          <a:lstStyle/>
          <a:p>
            <a:r>
              <a:rPr lang="en-GB" dirty="0"/>
              <a:t>content</a:t>
            </a:r>
          </a:p>
        </p:txBody>
      </p:sp>
      <p:pic>
        <p:nvPicPr>
          <p:cNvPr id="3" name="Picture Placeholder 6" descr="A person standing in front of a house&#10;&#10;Description automatically generated with low confidence">
            <a:extLst>
              <a:ext uri="{FF2B5EF4-FFF2-40B4-BE49-F238E27FC236}">
                <a16:creationId xmlns:a16="http://schemas.microsoft.com/office/drawing/2014/main" id="{739628AD-B42A-5776-16E6-FD1A44684F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9" t="-113" r="29081" b="113"/>
          <a:stretch/>
        </p:blipFill>
        <p:spPr>
          <a:xfrm>
            <a:off x="5304406" y="680544"/>
            <a:ext cx="4338358" cy="433835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52037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60F104A0-7F31-E09D-2473-4DA8C225C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200" dirty="0"/>
              <a:t>Assignment: </a:t>
            </a:r>
            <a:br>
              <a:rPr lang="en-GB" sz="3200" dirty="0"/>
            </a:br>
            <a:r>
              <a:rPr lang="en-GB" sz="3200" dirty="0"/>
              <a:t>Starting as a social farming entrepreneur 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5153235-D48A-4704-8C0E-FAF44D06773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What factors do you think are important when starting a business in social farming?</a:t>
            </a:r>
            <a:endParaRPr lang="en-GB" dirty="0"/>
          </a:p>
          <a:p>
            <a:pPr>
              <a:lnSpc>
                <a:spcPct val="100000"/>
              </a:lnSpc>
            </a:pPr>
            <a:endParaRPr lang="en-GB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15CA759-3BDF-4A94-B155-8A1BAC5B1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C30E85F-03A9-4DC3-A879-6F4150C88507}" type="slidenum">
              <a:rPr lang="en-GB" noProof="0" smtClean="0"/>
              <a:pPr lvl="0"/>
              <a:t>20</a:t>
            </a:fld>
            <a:endParaRPr lang="en-GB" noProof="0"/>
          </a:p>
        </p:txBody>
      </p:sp>
      <p:pic>
        <p:nvPicPr>
          <p:cNvPr id="3" name="Picture Placeholder 6" descr="A person walking out of a shop&#10;&#10;Description automatically generated with low confidence">
            <a:extLst>
              <a:ext uri="{FF2B5EF4-FFF2-40B4-BE49-F238E27FC236}">
                <a16:creationId xmlns:a16="http://schemas.microsoft.com/office/drawing/2014/main" id="{626080AF-BF66-77CE-A1DA-369D229DED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" t="20398" r="-374" b="26550"/>
          <a:stretch/>
        </p:blipFill>
        <p:spPr>
          <a:xfrm>
            <a:off x="4460081" y="2108139"/>
            <a:ext cx="4464544" cy="446454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95196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adpis 1">
            <a:extLst>
              <a:ext uri="{FF2B5EF4-FFF2-40B4-BE49-F238E27FC236}">
                <a16:creationId xmlns:a16="http://schemas.microsoft.com/office/drawing/2014/main" id="{131580C9-E68B-A6BE-EDA6-0DAA7F06E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3" y="2109457"/>
            <a:ext cx="7980687" cy="896293"/>
          </a:xfrm>
        </p:spPr>
        <p:txBody>
          <a:bodyPr>
            <a:normAutofit fontScale="90000"/>
          </a:bodyPr>
          <a:lstStyle/>
          <a:p>
            <a:r>
              <a:rPr lang="en-US" dirty="0"/>
              <a:t>thank you for your attention</a:t>
            </a:r>
            <a:endParaRPr lang="cs-CZ" dirty="0"/>
          </a:p>
        </p:txBody>
      </p:sp>
      <p:sp>
        <p:nvSpPr>
          <p:cNvPr id="13" name="Zástupný obsah 2">
            <a:extLst>
              <a:ext uri="{FF2B5EF4-FFF2-40B4-BE49-F238E27FC236}">
                <a16:creationId xmlns:a16="http://schemas.microsoft.com/office/drawing/2014/main" id="{F51395BE-567A-0525-2EFC-11D36B51EC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3" y="3626757"/>
            <a:ext cx="6535271" cy="1052639"/>
          </a:xfrm>
        </p:spPr>
        <p:txBody>
          <a:bodyPr/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</a:pPr>
            <a:r>
              <a:rPr lang="en-US" sz="2000" dirty="0"/>
              <a:t>Name of Lecturer</a:t>
            </a:r>
          </a:p>
          <a:p>
            <a:pPr marL="0" lvl="1" indent="0" algn="l" rtl="0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</a:pPr>
            <a:r>
              <a:rPr lang="en-US" sz="1600" dirty="0">
                <a:solidFill>
                  <a:schemeClr val="accent6"/>
                </a:solidFill>
              </a:rPr>
              <a:t>Institution of Lecturer</a:t>
            </a:r>
          </a:p>
        </p:txBody>
      </p:sp>
      <p:sp>
        <p:nvSpPr>
          <p:cNvPr id="14" name="Zástupný symbol pro zápatí 3">
            <a:extLst>
              <a:ext uri="{FF2B5EF4-FFF2-40B4-BE49-F238E27FC236}">
                <a16:creationId xmlns:a16="http://schemas.microsoft.com/office/drawing/2014/main" id="{657340C5-474C-E4FE-3F7F-CFB986360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9048" y="5396852"/>
            <a:ext cx="1871663" cy="279301"/>
          </a:xfrm>
        </p:spPr>
        <p:txBody>
          <a:bodyPr/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lang="cs-CZ" dirty="0"/>
              <a:t>+ call number</a:t>
            </a:r>
            <a:endParaRPr lang="cs-CZ" baseline="30000" dirty="0"/>
          </a:p>
        </p:txBody>
      </p:sp>
      <p:sp>
        <p:nvSpPr>
          <p:cNvPr id="15" name="Zástupný obsah 4">
            <a:extLst>
              <a:ext uri="{FF2B5EF4-FFF2-40B4-BE49-F238E27FC236}">
                <a16:creationId xmlns:a16="http://schemas.microsoft.com/office/drawing/2014/main" id="{53837747-9633-9BAD-0A45-E517EC220172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959049" y="5850840"/>
            <a:ext cx="2419582" cy="188010"/>
          </a:xfrm>
        </p:spPr>
        <p:txBody>
          <a:bodyPr>
            <a:normAutofit/>
          </a:bodyPr>
          <a:lstStyle/>
          <a:p>
            <a:pPr marL="0" marR="0" lvl="0" indent="0" algn="l" rtl="0">
              <a:lnSpc>
                <a:spcPct val="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de-DE" dirty="0">
                <a:solidFill>
                  <a:schemeClr val="bg1"/>
                </a:solidFill>
              </a:rPr>
              <a:t>name@xyz.com</a:t>
            </a:r>
          </a:p>
          <a:p>
            <a:pPr>
              <a:lnSpc>
                <a:spcPct val="10000"/>
              </a:lnSpc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60883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obsah 4">
            <a:extLst>
              <a:ext uri="{FF2B5EF4-FFF2-40B4-BE49-F238E27FC236}">
                <a16:creationId xmlns:a16="http://schemas.microsoft.com/office/drawing/2014/main" id="{F13918C6-1978-8FF6-0424-C9E25A2B54E2}"/>
              </a:ext>
            </a:extLst>
          </p:cNvPr>
          <p:cNvSpPr txBox="1">
            <a:spLocks/>
          </p:cNvSpPr>
          <p:nvPr/>
        </p:nvSpPr>
        <p:spPr>
          <a:xfrm>
            <a:off x="959049" y="5732730"/>
            <a:ext cx="2419582" cy="400802"/>
          </a:xfrm>
          <a:prstGeom prst="rect">
            <a:avLst/>
          </a:prstGeom>
        </p:spPr>
        <p:txBody>
          <a:bodyPr vert="horz" lIns="0" tIns="72000" rIns="91440" bIns="45720" rtlCol="0">
            <a:normAutofit fontScale="47500" lnSpcReduction="20000"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cs-CZ" sz="1600" b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377" rtl="0" eaLnBrk="1" latinLnBrk="0" hangingPunct="1">
              <a:lnSpc>
                <a:spcPts val="1440"/>
              </a:lnSpc>
              <a:spcBef>
                <a:spcPts val="0"/>
              </a:spcBef>
              <a:buClr>
                <a:schemeClr val="tx2"/>
              </a:buClr>
              <a:buFontTx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59991" indent="-179996" algn="l" defTabSz="914377" rtl="0" eaLnBrk="1" latinLnBrk="0" hangingPunct="1">
              <a:lnSpc>
                <a:spcPts val="19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400"/>
              <a:t>marjolein.elings@wur.nl</a:t>
            </a:r>
          </a:p>
          <a:p>
            <a:endParaRPr lang="en-GB"/>
          </a:p>
        </p:txBody>
      </p:sp>
      <p:pic>
        <p:nvPicPr>
          <p:cNvPr id="13" name="Picture 2" descr="https://mirrors.creativecommons.org/presskit/buttons/88x31/png/by-nc.png">
            <a:extLst>
              <a:ext uri="{FF2B5EF4-FFF2-40B4-BE49-F238E27FC236}">
                <a16:creationId xmlns:a16="http://schemas.microsoft.com/office/drawing/2014/main" id="{E549847C-5AF5-7EF6-13A7-C2F77F64C8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57" y="2529431"/>
            <a:ext cx="1361196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75B95A9D-5917-8722-02F6-D60A72BBCDE9}"/>
              </a:ext>
            </a:extLst>
          </p:cNvPr>
          <p:cNvSpPr/>
          <p:nvPr/>
        </p:nvSpPr>
        <p:spPr>
          <a:xfrm>
            <a:off x="504310" y="5372100"/>
            <a:ext cx="466725" cy="347364"/>
          </a:xfrm>
          <a:prstGeom prst="rect">
            <a:avLst/>
          </a:prstGeom>
          <a:solidFill>
            <a:srgbClr val="047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5492FEE9-D4E3-010D-84CC-8088A3DF5A10}"/>
              </a:ext>
            </a:extLst>
          </p:cNvPr>
          <p:cNvSpPr/>
          <p:nvPr/>
        </p:nvSpPr>
        <p:spPr>
          <a:xfrm>
            <a:off x="1925954" y="2444391"/>
            <a:ext cx="61283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Farming with Refugees and forced displaced people - Agriculture as a path of inclusion </a:t>
            </a:r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2023 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SoFarTEAM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licensed under CC BY-NC 4.0. </a:t>
            </a:r>
          </a:p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view a copy of this license, visit http://creativecommons.org/licenses/by-nc/4.0/</a:t>
            </a:r>
            <a:endParaRPr lang="de-DE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DBF02E5E-AB7C-2AFA-1625-3E76DC00E282}"/>
              </a:ext>
            </a:extLst>
          </p:cNvPr>
          <p:cNvSpPr/>
          <p:nvPr/>
        </p:nvSpPr>
        <p:spPr>
          <a:xfrm>
            <a:off x="564757" y="3566116"/>
            <a:ext cx="460922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slides were created by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Marjolein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Elings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Contact:</a:t>
            </a:r>
          </a:p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Wageningen University &amp; Research</a:t>
            </a:r>
          </a:p>
          <a:p>
            <a:r>
              <a:rPr lang="nl-NL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Droevendaalsesteeg 1</a:t>
            </a:r>
          </a:p>
          <a:p>
            <a:r>
              <a:rPr lang="nl-NL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6708 PB Wageningen, Netherlands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82770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60F104A0-7F31-E09D-2473-4DA8C225C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Social enterprise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5153235-D48A-4704-8C0E-FAF44D06773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/>
              <a:t>Social enterprises are independent companies that provide a product or service and have primarily or explicitly a social goal. </a:t>
            </a:r>
            <a:endParaRPr lang="en-GB" dirty="0"/>
          </a:p>
          <a:p>
            <a:endParaRPr lang="en-GB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78BC5A2-41C5-4C3D-9CD3-92257146A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Social Enterprise</a:t>
            </a:r>
            <a:endParaRPr lang="en-GB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15CA759-3BDF-4A94-B155-8A1BAC5B1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0E85F-03A9-4DC3-A879-6F4150C88507}" type="slidenum">
              <a:rPr lang="en-GB" smtClean="0"/>
              <a:t>3</a:t>
            </a:fld>
            <a:endParaRPr lang="en-GB"/>
          </a:p>
        </p:txBody>
      </p:sp>
      <p:pic>
        <p:nvPicPr>
          <p:cNvPr id="2" name="Picture Placeholder 6" descr="A person walking out of a shop&#10;&#10;Description automatically generated with low confidence">
            <a:extLst>
              <a:ext uri="{FF2B5EF4-FFF2-40B4-BE49-F238E27FC236}">
                <a16:creationId xmlns:a16="http://schemas.microsoft.com/office/drawing/2014/main" id="{E4F7A232-EC17-985A-CCD4-79319CBAFB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" t="20398" r="-374" b="26550"/>
          <a:stretch/>
        </p:blipFill>
        <p:spPr>
          <a:xfrm>
            <a:off x="4512694" y="1143574"/>
            <a:ext cx="4366919" cy="436691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692181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60F104A0-7F31-E09D-2473-4DA8C225C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Assignment 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5153235-D48A-4704-8C0E-FAF44D0677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743" y="1267900"/>
            <a:ext cx="4325532" cy="5380549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900" dirty="0"/>
              <a:t>Sonja thinks about taking over her </a:t>
            </a:r>
            <a:br>
              <a:rPr lang="en-GB" sz="1900" dirty="0"/>
            </a:br>
            <a:r>
              <a:rPr lang="en-GB" sz="1900" dirty="0"/>
              <a:t>parent’s business </a:t>
            </a:r>
          </a:p>
          <a:p>
            <a:pPr marL="342900" indent="-3429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900" dirty="0"/>
              <a:t>In the future she wants to convert her conventional farm to a social farm</a:t>
            </a:r>
          </a:p>
          <a:p>
            <a:pPr marL="342900" indent="-3429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900" dirty="0"/>
              <a:t>The farm now consist of a large arable farm focused on 3 crops: sugar beet, potatoes and onions</a:t>
            </a:r>
          </a:p>
          <a:p>
            <a:pPr marL="342900" indent="-3429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900" dirty="0"/>
              <a:t>Sonja has a family with 2 young children. Both she and her husband now have a job outside the farm. </a:t>
            </a:r>
            <a:r>
              <a:rPr lang="en-GB" sz="1900" b="1" dirty="0"/>
              <a:t>What questions should Sonja ask herself to come to a good decision? 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endParaRPr lang="en-GB" sz="1900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78BC5A2-41C5-4C3D-9CD3-92257146A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15CA759-3BDF-4A94-B155-8A1BAC5B1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0E85F-03A9-4DC3-A879-6F4150C88507}" type="slidenum">
              <a:rPr lang="en-GB" smtClean="0"/>
              <a:t>4</a:t>
            </a:fld>
            <a:endParaRPr lang="en-GB"/>
          </a:p>
        </p:txBody>
      </p:sp>
      <p:pic>
        <p:nvPicPr>
          <p:cNvPr id="8" name="Picture Placeholder 6">
            <a:extLst>
              <a:ext uri="{FF2B5EF4-FFF2-40B4-BE49-F238E27FC236}">
                <a16:creationId xmlns:a16="http://schemas.microsoft.com/office/drawing/2014/main" id="{F2D2565B-2C51-184C-4D5F-1CE950A422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b="16667"/>
          <a:stretch>
            <a:fillRect/>
          </a:stretch>
        </p:blipFill>
        <p:spPr>
          <a:xfrm>
            <a:off x="4790839" y="1267900"/>
            <a:ext cx="3908652" cy="390865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32968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60F104A0-7F31-E09D-2473-4DA8C225C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Some questions Sonja might ask herself: 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5153235-D48A-4704-8C0E-FAF44D0677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344" y="2391850"/>
            <a:ext cx="7897312" cy="5380549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/>
              <a:t>Which target group would I like to work with?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/>
              <a:t>Does working with vulnerable people suit the farm as it is designed today?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/>
              <a:t>What activities or services are needed in the area (demand-side)?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/>
              <a:t>If I will run a social farm how do I make sure I keep private and work separately and in balance?</a:t>
            </a:r>
          </a:p>
          <a:p>
            <a:endParaRPr lang="en-GB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78BC5A2-41C5-4C3D-9CD3-92257146A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Assignment</a:t>
            </a:r>
            <a:endParaRPr lang="en-GB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15CA759-3BDF-4A94-B155-8A1BAC5B1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0E85F-03A9-4DC3-A879-6F4150C8850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41050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60F104A0-7F31-E09D-2473-4DA8C225C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Some questions Sonja might ask herself: 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5153235-D48A-4704-8C0E-FAF44D0677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344" y="2391850"/>
            <a:ext cx="7897312" cy="5380549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/>
              <a:t>What activities can I offer people here on my farm?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/>
              <a:t>Can people easily reach the farm (logistics)?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/>
              <a:t>What kind of person am I? Does entrepreneurship suit me? Which target group would suit me best?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/>
              <a:t>How can I make my enterprise economically sound? How can I finance my social farm?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/>
              <a:t>What does the social map in the area look like? </a:t>
            </a:r>
          </a:p>
          <a:p>
            <a:endParaRPr lang="en-GB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78BC5A2-41C5-4C3D-9CD3-92257146A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Assignment</a:t>
            </a:r>
            <a:endParaRPr lang="en-GB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15CA759-3BDF-4A94-B155-8A1BAC5B1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0E85F-03A9-4DC3-A879-6F4150C88507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37022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03812B77-5F38-4154-B6B6-F756E162DC3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DE" dirty="0"/>
              <a:t>Key </a:t>
            </a:r>
            <a:r>
              <a:rPr lang="de-DE" dirty="0" err="1"/>
              <a:t>Success</a:t>
            </a:r>
            <a:r>
              <a:rPr lang="de-DE" dirty="0"/>
              <a:t> </a:t>
            </a:r>
            <a:r>
              <a:rPr lang="de-DE" dirty="0" err="1"/>
              <a:t>Factors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217440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60F104A0-7F31-E09D-2473-4DA8C225C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dirty="0"/>
              <a:t>Entrepreneurship</a:t>
            </a:r>
            <a:endParaRPr lang="en-GB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5153235-D48A-4704-8C0E-FAF44D0677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2945" y="1642673"/>
            <a:ext cx="4049303" cy="5380549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dirty="0"/>
              <a:t>Like to run a business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dirty="0"/>
              <a:t>See opportunities and dare to take risks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dirty="0"/>
              <a:t>Seek your way into legislation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dirty="0"/>
              <a:t>Can delegate work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dirty="0"/>
              <a:t>Know what your qualities are and how other staff can add to these qualities</a:t>
            </a:r>
          </a:p>
          <a:p>
            <a:endParaRPr lang="en-GB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78BC5A2-41C5-4C3D-9CD3-92257146A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Key success factors</a:t>
            </a:r>
            <a:endParaRPr lang="en-GB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15CA759-3BDF-4A94-B155-8A1BAC5B1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0E85F-03A9-4DC3-A879-6F4150C88507}" type="slidenum">
              <a:rPr lang="en-GB" smtClean="0"/>
              <a:t>8</a:t>
            </a:fld>
            <a:endParaRPr lang="en-GB"/>
          </a:p>
        </p:txBody>
      </p:sp>
      <p:pic>
        <p:nvPicPr>
          <p:cNvPr id="2" name="Picture Placeholder 6" descr="A group of people in a greenhouse&#10;&#10;Description automatically generated with medium confidence">
            <a:extLst>
              <a:ext uri="{FF2B5EF4-FFF2-40B4-BE49-F238E27FC236}">
                <a16:creationId xmlns:a16="http://schemas.microsoft.com/office/drawing/2014/main" id="{98013192-C7A2-C413-A3EC-092CE4D652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1" t="-113" r="33177" b="113"/>
          <a:stretch/>
        </p:blipFill>
        <p:spPr>
          <a:xfrm>
            <a:off x="4582399" y="1059873"/>
            <a:ext cx="4340078" cy="434007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738230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60F104A0-7F31-E09D-2473-4DA8C225C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 good funding mix</a:t>
            </a:r>
            <a:r>
              <a:rPr lang="en-GB" dirty="0"/>
              <a:t> 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5153235-D48A-4704-8C0E-FAF44D0677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2945" y="1304176"/>
            <a:ext cx="4049303" cy="5380549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/>
              <a:t>Commercial activities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/>
              <a:t>Income from providing care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/>
              <a:t>Subsidies, sponsorship and donations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/>
              <a:t>Think carefully about the legal form of your enterprise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/>
              <a:t>Subsidies, donations and crowdfunding are important to show funders that others also have faith in the concept </a:t>
            </a:r>
          </a:p>
          <a:p>
            <a:endParaRPr lang="en-GB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78BC5A2-41C5-4C3D-9CD3-92257146A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Key Success Factors</a:t>
            </a:r>
            <a:endParaRPr lang="en-GB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15CA759-3BDF-4A94-B155-8A1BAC5B1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0E85F-03A9-4DC3-A879-6F4150C88507}" type="slidenum">
              <a:rPr lang="en-GB" smtClean="0"/>
              <a:t>9</a:t>
            </a:fld>
            <a:endParaRPr lang="en-GB"/>
          </a:p>
        </p:txBody>
      </p:sp>
      <p:pic>
        <p:nvPicPr>
          <p:cNvPr id="2" name="Picture Placeholder 10" descr="A group of people standing in a field&#10;&#10;Description automatically generated with medium confidence">
            <a:extLst>
              <a:ext uri="{FF2B5EF4-FFF2-40B4-BE49-F238E27FC236}">
                <a16:creationId xmlns:a16="http://schemas.microsoft.com/office/drawing/2014/main" id="{B545BE4B-CE7B-D0CC-1331-F6CFB1BAC8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21" r="27321"/>
          <a:stretch>
            <a:fillRect/>
          </a:stretch>
        </p:blipFill>
        <p:spPr>
          <a:xfrm>
            <a:off x="4572000" y="1042804"/>
            <a:ext cx="4404555" cy="440455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6686030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So Far Team">
      <a:dk1>
        <a:srgbClr val="1D1D1B"/>
      </a:dk1>
      <a:lt1>
        <a:srgbClr val="FFFFFF"/>
      </a:lt1>
      <a:dk2>
        <a:srgbClr val="585857"/>
      </a:dk2>
      <a:lt2>
        <a:srgbClr val="CDCDCD"/>
      </a:lt2>
      <a:accent1>
        <a:srgbClr val="13426F"/>
      </a:accent1>
      <a:accent2>
        <a:srgbClr val="057233"/>
      </a:accent2>
      <a:accent3>
        <a:srgbClr val="5DC5F1"/>
      </a:accent3>
      <a:accent4>
        <a:srgbClr val="98C8ED"/>
      </a:accent4>
      <a:accent5>
        <a:srgbClr val="DE6A53"/>
      </a:accent5>
      <a:accent6>
        <a:srgbClr val="F9B334"/>
      </a:accent6>
      <a:hlink>
        <a:srgbClr val="000000"/>
      </a:hlink>
      <a:folHlink>
        <a:srgbClr val="E6E6E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E939ED67-B1EF-4AA6-8A13-4B02BCF30A37}" vid="{56B3D632-66FB-46E6-91BF-B08A7FD74196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Powerpoint_sofarteam_4_3</Template>
  <TotalTime>0</TotalTime>
  <Words>1012</Words>
  <Application>Microsoft Office PowerPoint</Application>
  <PresentationFormat>Bildschirmpräsentation (4:3)</PresentationFormat>
  <Paragraphs>162</Paragraphs>
  <Slides>22</Slides>
  <Notes>18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Motiv Office</vt:lpstr>
      <vt:lpstr>Social entrepreneur-ship in Social Farming</vt:lpstr>
      <vt:lpstr>content</vt:lpstr>
      <vt:lpstr>Social enterprise</vt:lpstr>
      <vt:lpstr>Assignment </vt:lpstr>
      <vt:lpstr>Some questions Sonja might ask herself: </vt:lpstr>
      <vt:lpstr>Some questions Sonja might ask herself: </vt:lpstr>
      <vt:lpstr>PowerPoint-Präsentation</vt:lpstr>
      <vt:lpstr>Entrepreneurship</vt:lpstr>
      <vt:lpstr>A good funding mix </vt:lpstr>
      <vt:lpstr>Diversity of products and services </vt:lpstr>
      <vt:lpstr>Diversity of products and services </vt:lpstr>
      <vt:lpstr>Diversity of products and services </vt:lpstr>
      <vt:lpstr>Different target groups make the social enterprise more robust</vt:lpstr>
      <vt:lpstr>Connecting governments, businesses and citizens to your social enterprise</vt:lpstr>
      <vt:lpstr>Connecting governments, businesses and citizens to your social enterprise</vt:lpstr>
      <vt:lpstr>Location</vt:lpstr>
      <vt:lpstr>Understanding healthcare (financing)</vt:lpstr>
      <vt:lpstr>Expertise</vt:lpstr>
      <vt:lpstr>Passion and perseverance</vt:lpstr>
      <vt:lpstr>Assignment:  Starting as a social farming entrepreneur </vt:lpstr>
      <vt:lpstr>thank you for your attention</vt:lpstr>
      <vt:lpstr>PowerPoint-Präsentation</vt:lpstr>
    </vt:vector>
  </TitlesOfParts>
  <Company>Hochschule Neubrandenburg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Powerpoint presentation, maximum eight lines, aligned from top left</dc:title>
  <dc:creator>Essich, Lisa</dc:creator>
  <cp:lastModifiedBy>Michael Harth</cp:lastModifiedBy>
  <cp:revision>12</cp:revision>
  <cp:lastPrinted>2019-04-08T12:55:43Z</cp:lastPrinted>
  <dcterms:created xsi:type="dcterms:W3CDTF">2022-09-14T10:05:51Z</dcterms:created>
  <dcterms:modified xsi:type="dcterms:W3CDTF">2023-07-07T13:33:14Z</dcterms:modified>
</cp:coreProperties>
</file>